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handoutMasterIdLst>
    <p:handoutMasterId r:id="rId11"/>
  </p:handoutMasterIdLst>
  <p:sldIdLst>
    <p:sldId id="283" r:id="rId2"/>
    <p:sldId id="258" r:id="rId3"/>
    <p:sldId id="259" r:id="rId4"/>
    <p:sldId id="284" r:id="rId5"/>
    <p:sldId id="285" r:id="rId6"/>
    <p:sldId id="286" r:id="rId7"/>
    <p:sldId id="287" r:id="rId8"/>
    <p:sldId id="288" r:id="rId9"/>
    <p:sldId id="280" r:id="rId10"/>
  </p:sldIdLst>
  <p:sldSz cx="24387175" cy="13716000"/>
  <p:notesSz cx="6858000" cy="9144000"/>
  <p:defaultTextStyle>
    <a:defPPr>
      <a:defRPr lang="en-US"/>
    </a:defPPr>
    <a:lvl1pPr marL="0" algn="l" defTabSz="1828891" rtl="0" eaLnBrk="1" latinLnBrk="0" hangingPunct="1">
      <a:defRPr sz="3600" kern="1200">
        <a:solidFill>
          <a:schemeClr val="tx1"/>
        </a:solidFill>
        <a:latin typeface="+mn-lt"/>
        <a:ea typeface="+mn-ea"/>
        <a:cs typeface="+mn-cs"/>
      </a:defRPr>
    </a:lvl1pPr>
    <a:lvl2pPr marL="914446" algn="l" defTabSz="1828891" rtl="0" eaLnBrk="1" latinLnBrk="0" hangingPunct="1">
      <a:defRPr sz="3600" kern="1200">
        <a:solidFill>
          <a:schemeClr val="tx1"/>
        </a:solidFill>
        <a:latin typeface="+mn-lt"/>
        <a:ea typeface="+mn-ea"/>
        <a:cs typeface="+mn-cs"/>
      </a:defRPr>
    </a:lvl2pPr>
    <a:lvl3pPr marL="1828891" algn="l" defTabSz="1828891" rtl="0" eaLnBrk="1" latinLnBrk="0" hangingPunct="1">
      <a:defRPr sz="3600" kern="1200">
        <a:solidFill>
          <a:schemeClr val="tx1"/>
        </a:solidFill>
        <a:latin typeface="+mn-lt"/>
        <a:ea typeface="+mn-ea"/>
        <a:cs typeface="+mn-cs"/>
      </a:defRPr>
    </a:lvl3pPr>
    <a:lvl4pPr marL="2743337" algn="l" defTabSz="1828891" rtl="0" eaLnBrk="1" latinLnBrk="0" hangingPunct="1">
      <a:defRPr sz="3600" kern="1200">
        <a:solidFill>
          <a:schemeClr val="tx1"/>
        </a:solidFill>
        <a:latin typeface="+mn-lt"/>
        <a:ea typeface="+mn-ea"/>
        <a:cs typeface="+mn-cs"/>
      </a:defRPr>
    </a:lvl4pPr>
    <a:lvl5pPr marL="3657783" algn="l" defTabSz="1828891" rtl="0" eaLnBrk="1" latinLnBrk="0" hangingPunct="1">
      <a:defRPr sz="3600" kern="1200">
        <a:solidFill>
          <a:schemeClr val="tx1"/>
        </a:solidFill>
        <a:latin typeface="+mn-lt"/>
        <a:ea typeface="+mn-ea"/>
        <a:cs typeface="+mn-cs"/>
      </a:defRPr>
    </a:lvl5pPr>
    <a:lvl6pPr marL="4572229" algn="l" defTabSz="1828891" rtl="0" eaLnBrk="1" latinLnBrk="0" hangingPunct="1">
      <a:defRPr sz="3600" kern="1200">
        <a:solidFill>
          <a:schemeClr val="tx1"/>
        </a:solidFill>
        <a:latin typeface="+mn-lt"/>
        <a:ea typeface="+mn-ea"/>
        <a:cs typeface="+mn-cs"/>
      </a:defRPr>
    </a:lvl6pPr>
    <a:lvl7pPr marL="5486674" algn="l" defTabSz="1828891" rtl="0" eaLnBrk="1" latinLnBrk="0" hangingPunct="1">
      <a:defRPr sz="3600" kern="1200">
        <a:solidFill>
          <a:schemeClr val="tx1"/>
        </a:solidFill>
        <a:latin typeface="+mn-lt"/>
        <a:ea typeface="+mn-ea"/>
        <a:cs typeface="+mn-cs"/>
      </a:defRPr>
    </a:lvl7pPr>
    <a:lvl8pPr marL="6401120" algn="l" defTabSz="1828891" rtl="0" eaLnBrk="1" latinLnBrk="0" hangingPunct="1">
      <a:defRPr sz="3600" kern="1200">
        <a:solidFill>
          <a:schemeClr val="tx1"/>
        </a:solidFill>
        <a:latin typeface="+mn-lt"/>
        <a:ea typeface="+mn-ea"/>
        <a:cs typeface="+mn-cs"/>
      </a:defRPr>
    </a:lvl8pPr>
    <a:lvl9pPr marL="7315566" algn="l" defTabSz="1828891"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20" userDrawn="1">
          <p15:clr>
            <a:srgbClr val="A4A3A4"/>
          </p15:clr>
        </p15:guide>
        <p15:guide id="2" pos="763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A64D0"/>
    <a:srgbClr val="000000"/>
    <a:srgbClr val="8179F3"/>
    <a:srgbClr val="E6E7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313"/>
    <p:restoredTop sz="94607"/>
  </p:normalViewPr>
  <p:slideViewPr>
    <p:cSldViewPr snapToGrid="0" snapToObjects="1" showGuides="1">
      <p:cViewPr varScale="1">
        <p:scale>
          <a:sx n="62" d="100"/>
          <a:sy n="62" d="100"/>
        </p:scale>
        <p:origin x="392" y="200"/>
      </p:cViewPr>
      <p:guideLst>
        <p:guide orient="horz" pos="4320"/>
        <p:guide pos="7633"/>
      </p:guideLst>
    </p:cSldViewPr>
  </p:slideViewPr>
  <p:notesTextViewPr>
    <p:cViewPr>
      <p:scale>
        <a:sx n="1" d="1"/>
        <a:sy n="1" d="1"/>
      </p:scale>
      <p:origin x="0" y="0"/>
    </p:cViewPr>
  </p:notesTextViewPr>
  <p:notesViewPr>
    <p:cSldViewPr snapToGrid="0" snapToObjects="1" showGuides="1">
      <p:cViewPr varScale="1">
        <p:scale>
          <a:sx n="91" d="100"/>
          <a:sy n="91" d="100"/>
        </p:scale>
        <p:origin x="328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2CFFC7C-0376-E44D-ACA0-D60DC10B59F7}" type="datetimeFigureOut">
              <a:rPr lang="en-US" smtClean="0"/>
              <a:t>4/1/20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856CEB7-CA9E-364F-BFA0-4F3CF7BA902C}" type="slidenum">
              <a:rPr lang="en-US" smtClean="0"/>
              <a:t>‹#›</a:t>
            </a:fld>
            <a:endParaRPr lang="en-US"/>
          </a:p>
        </p:txBody>
      </p:sp>
    </p:spTree>
    <p:extLst>
      <p:ext uri="{BB962C8B-B14F-4D97-AF65-F5344CB8AC3E}">
        <p14:creationId xmlns:p14="http://schemas.microsoft.com/office/powerpoint/2010/main" val="19862878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118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Slide with Placeholder">
    <p:spTree>
      <p:nvGrpSpPr>
        <p:cNvPr id="1" name=""/>
        <p:cNvGrpSpPr/>
        <p:nvPr/>
      </p:nvGrpSpPr>
      <p:grpSpPr>
        <a:xfrm>
          <a:off x="0" y="0"/>
          <a:ext cx="0" cy="0"/>
          <a:chOff x="0" y="0"/>
          <a:chExt cx="0" cy="0"/>
        </a:xfrm>
      </p:grpSpPr>
      <p:sp>
        <p:nvSpPr>
          <p:cNvPr id="7" name="Picture Placeholder 5"/>
          <p:cNvSpPr>
            <a:spLocks noGrp="1"/>
          </p:cNvSpPr>
          <p:nvPr>
            <p:ph type="pic" sz="quarter" idx="10"/>
          </p:nvPr>
        </p:nvSpPr>
        <p:spPr>
          <a:xfrm>
            <a:off x="1" y="0"/>
            <a:ext cx="7737487" cy="13716000"/>
          </a:xfrm>
        </p:spPr>
        <p:txBody>
          <a:bodyPr>
            <a:normAutofit/>
          </a:bodyPr>
          <a:lstStyle>
            <a:lvl1pPr>
              <a:defRPr sz="2800"/>
            </a:lvl1pPr>
          </a:lstStyle>
          <a:p>
            <a:endParaRPr lang="en-US"/>
          </a:p>
        </p:txBody>
      </p:sp>
    </p:spTree>
    <p:extLst>
      <p:ext uri="{BB962C8B-B14F-4D97-AF65-F5344CB8AC3E}">
        <p14:creationId xmlns:p14="http://schemas.microsoft.com/office/powerpoint/2010/main" val="49698774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Slide with Placeholder">
    <p:spTree>
      <p:nvGrpSpPr>
        <p:cNvPr id="1" name=""/>
        <p:cNvGrpSpPr/>
        <p:nvPr/>
      </p:nvGrpSpPr>
      <p:grpSpPr>
        <a:xfrm>
          <a:off x="0" y="0"/>
          <a:ext cx="0" cy="0"/>
          <a:chOff x="0" y="0"/>
          <a:chExt cx="0" cy="0"/>
        </a:xfrm>
      </p:grpSpPr>
      <p:sp>
        <p:nvSpPr>
          <p:cNvPr id="7" name="Picture Placeholder 5"/>
          <p:cNvSpPr>
            <a:spLocks noGrp="1"/>
          </p:cNvSpPr>
          <p:nvPr>
            <p:ph type="pic" sz="quarter" idx="10"/>
          </p:nvPr>
        </p:nvSpPr>
        <p:spPr>
          <a:xfrm>
            <a:off x="16649688" y="0"/>
            <a:ext cx="7737487" cy="13716000"/>
          </a:xfrm>
        </p:spPr>
        <p:txBody>
          <a:bodyPr>
            <a:normAutofit/>
          </a:bodyPr>
          <a:lstStyle>
            <a:lvl1pPr>
              <a:defRPr sz="2800"/>
            </a:lvl1pPr>
          </a:lstStyle>
          <a:p>
            <a:endParaRPr lang="en-US"/>
          </a:p>
        </p:txBody>
      </p:sp>
    </p:spTree>
    <p:extLst>
      <p:ext uri="{BB962C8B-B14F-4D97-AF65-F5344CB8AC3E}">
        <p14:creationId xmlns:p14="http://schemas.microsoft.com/office/powerpoint/2010/main" val="1359512183"/>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6619" y="730251"/>
            <a:ext cx="21033938" cy="26511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76619" y="3651250"/>
            <a:ext cx="21033938" cy="87026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84639529"/>
      </p:ext>
    </p:extLst>
  </p:cSld>
  <p:clrMap bg1="lt1" tx1="dk1" bg2="lt2" tx2="dk2" accent1="accent1" accent2="accent2" accent3="accent3" accent4="accent4" accent5="accent5" accent6="accent6" hlink="hlink" folHlink="folHlink"/>
  <p:sldLayoutIdLst>
    <p:sldLayoutId id="2147483667" r:id="rId1"/>
    <p:sldLayoutId id="2147483672" r:id="rId2"/>
    <p:sldLayoutId id="2147483673" r:id="rId3"/>
  </p:sldLayoutIdLst>
  <p:txStyles>
    <p:titleStyle>
      <a:lvl1pPr algn="l" defTabSz="1828800" rtl="0" eaLnBrk="1" latinLnBrk="0" hangingPunct="1">
        <a:lnSpc>
          <a:spcPct val="90000"/>
        </a:lnSpc>
        <a:spcBef>
          <a:spcPct val="0"/>
        </a:spcBef>
        <a:buNone/>
        <a:defRPr sz="6600" b="0" i="0" kern="1200">
          <a:solidFill>
            <a:schemeClr val="tx1"/>
          </a:solidFill>
          <a:latin typeface="Montserrat Light" charset="0"/>
          <a:ea typeface="Montserrat Light" charset="0"/>
          <a:cs typeface="Montserrat Light" charset="0"/>
        </a:defRPr>
      </a:lvl1pPr>
    </p:titleStyle>
    <p:bodyStyle>
      <a:lvl1pPr marL="0" indent="0" algn="l" defTabSz="1828800" rtl="0" eaLnBrk="1" latinLnBrk="0" hangingPunct="1">
        <a:lnSpc>
          <a:spcPct val="90000"/>
        </a:lnSpc>
        <a:spcBef>
          <a:spcPts val="2000"/>
        </a:spcBef>
        <a:buFont typeface="Arial" panose="020B0604020202020204" pitchFamily="34" charset="0"/>
        <a:buNone/>
        <a:defRPr sz="4400" b="0" i="0" kern="1200">
          <a:solidFill>
            <a:schemeClr val="tx1"/>
          </a:solidFill>
          <a:latin typeface="Montserrat Light" charset="0"/>
          <a:ea typeface="Montserrat Light" charset="0"/>
          <a:cs typeface="Montserrat Light" charset="0"/>
        </a:defRPr>
      </a:lvl1pPr>
      <a:lvl2pPr marL="914400" indent="0" algn="l" defTabSz="1828800" rtl="0" eaLnBrk="1" latinLnBrk="0" hangingPunct="1">
        <a:lnSpc>
          <a:spcPct val="90000"/>
        </a:lnSpc>
        <a:spcBef>
          <a:spcPts val="1000"/>
        </a:spcBef>
        <a:buFont typeface="Arial" panose="020B0604020202020204" pitchFamily="34" charset="0"/>
        <a:buNone/>
        <a:defRPr sz="3600" b="0" i="0" kern="1200">
          <a:solidFill>
            <a:schemeClr val="tx1"/>
          </a:solidFill>
          <a:latin typeface="Montserrat Light" charset="0"/>
          <a:ea typeface="Montserrat Light" charset="0"/>
          <a:cs typeface="Montserrat Light" charset="0"/>
        </a:defRPr>
      </a:lvl2pPr>
      <a:lvl3pPr marL="1828800" indent="0" algn="l" defTabSz="1828800" rtl="0" eaLnBrk="1" latinLnBrk="0" hangingPunct="1">
        <a:lnSpc>
          <a:spcPct val="90000"/>
        </a:lnSpc>
        <a:spcBef>
          <a:spcPts val="1000"/>
        </a:spcBef>
        <a:buFont typeface="Arial" panose="020B0604020202020204" pitchFamily="34" charset="0"/>
        <a:buNone/>
        <a:defRPr sz="2800" b="0" i="0" kern="1200">
          <a:solidFill>
            <a:schemeClr val="tx1"/>
          </a:solidFill>
          <a:latin typeface="Montserrat Light" charset="0"/>
          <a:ea typeface="Montserrat Light" charset="0"/>
          <a:cs typeface="Montserrat Light" charset="0"/>
        </a:defRPr>
      </a:lvl3pPr>
      <a:lvl4pPr marL="2743200" indent="0" algn="l" defTabSz="1828800" rtl="0" eaLnBrk="1" latinLnBrk="0" hangingPunct="1">
        <a:lnSpc>
          <a:spcPct val="90000"/>
        </a:lnSpc>
        <a:spcBef>
          <a:spcPts val="1000"/>
        </a:spcBef>
        <a:buFont typeface="Arial" panose="020B0604020202020204" pitchFamily="34" charset="0"/>
        <a:buNone/>
        <a:defRPr sz="2400" b="0" i="0" kern="1200">
          <a:solidFill>
            <a:schemeClr val="tx1"/>
          </a:solidFill>
          <a:latin typeface="Montserrat Light" charset="0"/>
          <a:ea typeface="Montserrat Light" charset="0"/>
          <a:cs typeface="Montserrat Light" charset="0"/>
        </a:defRPr>
      </a:lvl4pPr>
      <a:lvl5pPr marL="3657600" indent="0" algn="l" defTabSz="1828800" rtl="0" eaLnBrk="1" latinLnBrk="0" hangingPunct="1">
        <a:lnSpc>
          <a:spcPct val="90000"/>
        </a:lnSpc>
        <a:spcBef>
          <a:spcPts val="1000"/>
        </a:spcBef>
        <a:buFont typeface="Arial" panose="020B0604020202020204" pitchFamily="34" charset="0"/>
        <a:buNone/>
        <a:defRPr sz="2400" b="0" i="0" kern="1200">
          <a:solidFill>
            <a:schemeClr val="tx1"/>
          </a:solidFill>
          <a:latin typeface="Montserrat Light" charset="0"/>
          <a:ea typeface="Montserrat Light" charset="0"/>
          <a:cs typeface="Montserrat Light" charset="0"/>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8915629" y="9545528"/>
            <a:ext cx="14643618" cy="2901948"/>
          </a:xfrm>
          <a:prstGeom prst="rect">
            <a:avLst/>
          </a:prstGeom>
          <a:noFill/>
        </p:spPr>
        <p:txBody>
          <a:bodyPr wrap="square" rtlCol="0">
            <a:spAutoFit/>
          </a:bodyPr>
          <a:lstStyle/>
          <a:p>
            <a:pPr>
              <a:lnSpc>
                <a:spcPct val="150000"/>
              </a:lnSpc>
            </a:pPr>
            <a:r>
              <a:rPr lang="en-US" sz="5000" dirty="0">
                <a:solidFill>
                  <a:srgbClr val="6A64D0"/>
                </a:solidFill>
                <a:latin typeface="Oswald" pitchFamily="2" charset="77"/>
                <a:ea typeface="Montserrat Semi" charset="0"/>
                <a:cs typeface="Montserrat Semi" charset="0"/>
              </a:rPr>
              <a:t>AN EASY APP FOR ALL YOUR VIDEO EDITING NEEDS</a:t>
            </a:r>
          </a:p>
          <a:p>
            <a:pPr>
              <a:lnSpc>
                <a:spcPct val="150000"/>
              </a:lnSpc>
            </a:pPr>
            <a:r>
              <a:rPr lang="en-US" sz="3800" dirty="0">
                <a:solidFill>
                  <a:schemeClr val="tx2"/>
                </a:solidFill>
                <a:latin typeface="Montserrat Light" charset="0"/>
                <a:ea typeface="Montserrat Light" charset="0"/>
                <a:cs typeface="Montserrat Light" charset="0"/>
              </a:rPr>
              <a:t>Quickly combine videos, photos, audio, and graphics into videos to share on social media or on your church website</a:t>
            </a:r>
          </a:p>
        </p:txBody>
      </p:sp>
      <p:sp>
        <p:nvSpPr>
          <p:cNvPr id="13" name="TextBox 12"/>
          <p:cNvSpPr txBox="1"/>
          <p:nvPr/>
        </p:nvSpPr>
        <p:spPr>
          <a:xfrm>
            <a:off x="8915630" y="3712227"/>
            <a:ext cx="13704393" cy="5170646"/>
          </a:xfrm>
          <a:prstGeom prst="rect">
            <a:avLst/>
          </a:prstGeom>
          <a:noFill/>
        </p:spPr>
        <p:txBody>
          <a:bodyPr wrap="none" rtlCol="0">
            <a:spAutoFit/>
          </a:bodyPr>
          <a:lstStyle/>
          <a:p>
            <a:r>
              <a:rPr lang="en-US" sz="11000" b="1" u="sng" dirty="0">
                <a:solidFill>
                  <a:schemeClr val="tx2"/>
                </a:solidFill>
                <a:latin typeface="Montserrat" pitchFamily="2" charset="77"/>
                <a:ea typeface="Montserrat Light" charset="0"/>
                <a:cs typeface="Montserrat Light" charset="0"/>
              </a:rPr>
              <a:t>Creating &amp; editing</a:t>
            </a:r>
          </a:p>
          <a:p>
            <a:r>
              <a:rPr lang="en-US" sz="11000" b="1" u="sng" dirty="0">
                <a:solidFill>
                  <a:schemeClr val="tx2"/>
                </a:solidFill>
                <a:latin typeface="Montserrat" pitchFamily="2" charset="77"/>
                <a:ea typeface="Montserrat Light" charset="0"/>
                <a:cs typeface="Montserrat Light" charset="0"/>
              </a:rPr>
              <a:t>shareable videos</a:t>
            </a:r>
          </a:p>
          <a:p>
            <a:r>
              <a:rPr lang="en-US" sz="11000" b="1" u="sng" dirty="0">
                <a:solidFill>
                  <a:schemeClr val="tx2"/>
                </a:solidFill>
                <a:latin typeface="Montserrat" pitchFamily="2" charset="77"/>
                <a:ea typeface="Montserrat Light" charset="0"/>
                <a:cs typeface="Montserrat Light" charset="0"/>
              </a:rPr>
              <a:t>with Clips</a:t>
            </a:r>
          </a:p>
        </p:txBody>
      </p:sp>
      <p:sp>
        <p:nvSpPr>
          <p:cNvPr id="4" name="Rectangle 3">
            <a:extLst>
              <a:ext uri="{FF2B5EF4-FFF2-40B4-BE49-F238E27FC236}">
                <a16:creationId xmlns:a16="http://schemas.microsoft.com/office/drawing/2014/main" id="{C1618473-04DB-5E47-A12A-D545F7A37C10}"/>
              </a:ext>
            </a:extLst>
          </p:cNvPr>
          <p:cNvSpPr/>
          <p:nvPr/>
        </p:nvSpPr>
        <p:spPr>
          <a:xfrm>
            <a:off x="2380" y="0"/>
            <a:ext cx="7739228" cy="13716000"/>
          </a:xfrm>
          <a:prstGeom prst="rect">
            <a:avLst/>
          </a:prstGeom>
          <a:gradFill>
            <a:gsLst>
              <a:gs pos="0">
                <a:srgbClr val="D0FAFF"/>
              </a:gs>
              <a:gs pos="74000">
                <a:srgbClr val="807FF3"/>
              </a:gs>
              <a:gs pos="83000">
                <a:srgbClr val="846FF0"/>
              </a:gs>
              <a:gs pos="100000">
                <a:srgbClr val="807FF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E4781F9D-7F61-584E-A3DF-01ACA0F3019A}"/>
              </a:ext>
            </a:extLst>
          </p:cNvPr>
          <p:cNvPicPr>
            <a:picLocks noChangeAspect="1"/>
          </p:cNvPicPr>
          <p:nvPr/>
        </p:nvPicPr>
        <p:blipFill>
          <a:blip r:embed="rId2"/>
          <a:stretch>
            <a:fillRect/>
          </a:stretch>
        </p:blipFill>
        <p:spPr>
          <a:xfrm>
            <a:off x="1062400" y="3487955"/>
            <a:ext cx="5619189" cy="5619189"/>
          </a:xfrm>
          <a:prstGeom prst="rect">
            <a:avLst/>
          </a:prstGeom>
          <a:effectLst>
            <a:outerShdw blurRad="355600" dist="317500" dir="2700000" algn="tl" rotWithShape="0">
              <a:prstClr val="black">
                <a:alpha val="40000"/>
              </a:prstClr>
            </a:outerShdw>
          </a:effectLst>
        </p:spPr>
      </p:pic>
      <p:sp>
        <p:nvSpPr>
          <p:cNvPr id="8" name="TextBox 7">
            <a:extLst>
              <a:ext uri="{FF2B5EF4-FFF2-40B4-BE49-F238E27FC236}">
                <a16:creationId xmlns:a16="http://schemas.microsoft.com/office/drawing/2014/main" id="{714F49DF-53FA-CE47-B053-BA29238DA61F}"/>
              </a:ext>
            </a:extLst>
          </p:cNvPr>
          <p:cNvSpPr txBox="1"/>
          <p:nvPr/>
        </p:nvSpPr>
        <p:spPr>
          <a:xfrm>
            <a:off x="8915629" y="1943056"/>
            <a:ext cx="10355720" cy="861774"/>
          </a:xfrm>
          <a:prstGeom prst="rect">
            <a:avLst/>
          </a:prstGeom>
          <a:noFill/>
        </p:spPr>
        <p:txBody>
          <a:bodyPr wrap="none" rtlCol="0">
            <a:spAutoFit/>
          </a:bodyPr>
          <a:lstStyle/>
          <a:p>
            <a:r>
              <a:rPr lang="en-US" sz="5000" dirty="0" err="1">
                <a:solidFill>
                  <a:srgbClr val="6A64D0"/>
                </a:solidFill>
                <a:latin typeface="Oswald" pitchFamily="2" charset="77"/>
              </a:rPr>
              <a:t>MyCom</a:t>
            </a:r>
            <a:r>
              <a:rPr lang="en-US" sz="5000" dirty="0">
                <a:solidFill>
                  <a:srgbClr val="6A64D0"/>
                </a:solidFill>
                <a:latin typeface="Oswald" pitchFamily="2" charset="77"/>
              </a:rPr>
              <a:t>: video tutorial presented by Kathryn</a:t>
            </a:r>
          </a:p>
        </p:txBody>
      </p:sp>
    </p:spTree>
    <p:extLst>
      <p:ext uri="{BB962C8B-B14F-4D97-AF65-F5344CB8AC3E}">
        <p14:creationId xmlns:p14="http://schemas.microsoft.com/office/powerpoint/2010/main" val="128202557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1000"/>
                                        <p:tgtEl>
                                          <p:spTgt spid="13"/>
                                        </p:tgtEl>
                                      </p:cBhvr>
                                    </p:animEffect>
                                    <p:anim calcmode="lin" valueType="num">
                                      <p:cBhvr>
                                        <p:cTn id="19" dur="1000" fill="hold"/>
                                        <p:tgtEl>
                                          <p:spTgt spid="13"/>
                                        </p:tgtEl>
                                        <p:attrNameLst>
                                          <p:attrName>ppt_x</p:attrName>
                                        </p:attrNameLst>
                                      </p:cBhvr>
                                      <p:tavLst>
                                        <p:tav tm="0">
                                          <p:val>
                                            <p:strVal val="#ppt_x"/>
                                          </p:val>
                                        </p:tav>
                                        <p:tav tm="100000">
                                          <p:val>
                                            <p:strVal val="#ppt_x"/>
                                          </p:val>
                                        </p:tav>
                                      </p:tavLst>
                                    </p:anim>
                                    <p:anim calcmode="lin" valueType="num">
                                      <p:cBhvr>
                                        <p:cTn id="2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500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500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xit" presetSubtype="0" fill="hold" grpId="1" nodeType="clickEffect">
                                  <p:stCondLst>
                                    <p:cond delay="0"/>
                                  </p:stCondLst>
                                  <p:childTnLst>
                                    <p:animEffect transition="out" filter="fade">
                                      <p:cBhvr>
                                        <p:cTn id="34" dur="500"/>
                                        <p:tgtEl>
                                          <p:spTgt spid="8"/>
                                        </p:tgtEl>
                                      </p:cBhvr>
                                    </p:animEffect>
                                    <p:set>
                                      <p:cBhvr>
                                        <p:cTn id="35" dur="1" fill="hold">
                                          <p:stCondLst>
                                            <p:cond delay="499"/>
                                          </p:stCondLst>
                                        </p:cTn>
                                        <p:tgtEl>
                                          <p:spTgt spid="8"/>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10" presetClass="exit" presetSubtype="0" fill="hold" grpId="1" nodeType="clickEffect">
                                  <p:stCondLst>
                                    <p:cond delay="0"/>
                                  </p:stCondLst>
                                  <p:childTnLst>
                                    <p:animEffect transition="out" filter="fade">
                                      <p:cBhvr>
                                        <p:cTn id="39" dur="500"/>
                                        <p:tgtEl>
                                          <p:spTgt spid="13"/>
                                        </p:tgtEl>
                                      </p:cBhvr>
                                    </p:animEffect>
                                    <p:set>
                                      <p:cBhvr>
                                        <p:cTn id="40" dur="1" fill="hold">
                                          <p:stCondLst>
                                            <p:cond delay="499"/>
                                          </p:stCondLst>
                                        </p:cTn>
                                        <p:tgtEl>
                                          <p:spTgt spid="13"/>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0" presetClass="exit" presetSubtype="0" fill="hold" grpId="1" nodeType="clickEffect">
                                  <p:stCondLst>
                                    <p:cond delay="0"/>
                                  </p:stCondLst>
                                  <p:childTnLst>
                                    <p:animEffect transition="out" filter="fade">
                                      <p:cBhvr>
                                        <p:cTn id="44" dur="500"/>
                                        <p:tgtEl>
                                          <p:spTgt spid="12"/>
                                        </p:tgtEl>
                                      </p:cBhvr>
                                    </p:animEffect>
                                    <p:set>
                                      <p:cBhvr>
                                        <p:cTn id="45"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2" grpId="1"/>
      <p:bldP spid="13" grpId="0"/>
      <p:bldP spid="13" grpId="1"/>
      <p:bldP spid="4" grpId="0" animBg="1"/>
      <p:bldP spid="8" grpId="0"/>
      <p:bldP spid="8"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8915629" y="4946530"/>
            <a:ext cx="14643618" cy="1114664"/>
          </a:xfrm>
          <a:prstGeom prst="rect">
            <a:avLst/>
          </a:prstGeom>
          <a:noFill/>
        </p:spPr>
        <p:txBody>
          <a:bodyPr wrap="square" rtlCol="0">
            <a:spAutoFit/>
          </a:bodyPr>
          <a:lstStyle/>
          <a:p>
            <a:pPr marL="685800" indent="-685800">
              <a:lnSpc>
                <a:spcPct val="150000"/>
              </a:lnSpc>
              <a:buFont typeface="Arial" panose="020B0604020202020204" pitchFamily="34" charset="0"/>
              <a:buChar char="•"/>
            </a:pPr>
            <a:r>
              <a:rPr lang="en-US" sz="5000" dirty="0">
                <a:solidFill>
                  <a:srgbClr val="000000"/>
                </a:solidFill>
                <a:latin typeface="Montserrat" pitchFamily="2" charset="77"/>
                <a:ea typeface="Montserrat Semi" charset="0"/>
                <a:cs typeface="Montserrat Semi" charset="0"/>
              </a:rPr>
              <a:t>No experience needed!</a:t>
            </a:r>
            <a:endParaRPr lang="en-US" sz="3800" dirty="0">
              <a:solidFill>
                <a:srgbClr val="000000"/>
              </a:solidFill>
              <a:latin typeface="Montserrat" pitchFamily="2" charset="77"/>
              <a:ea typeface="Montserrat Light" charset="0"/>
              <a:cs typeface="Montserrat Light" charset="0"/>
            </a:endParaRPr>
          </a:p>
        </p:txBody>
      </p:sp>
      <p:sp>
        <p:nvSpPr>
          <p:cNvPr id="13" name="TextBox 12"/>
          <p:cNvSpPr txBox="1"/>
          <p:nvPr/>
        </p:nvSpPr>
        <p:spPr>
          <a:xfrm>
            <a:off x="8915629" y="2364620"/>
            <a:ext cx="11484234" cy="1785104"/>
          </a:xfrm>
          <a:prstGeom prst="rect">
            <a:avLst/>
          </a:prstGeom>
          <a:noFill/>
        </p:spPr>
        <p:txBody>
          <a:bodyPr wrap="none" rtlCol="0">
            <a:spAutoFit/>
          </a:bodyPr>
          <a:lstStyle/>
          <a:p>
            <a:r>
              <a:rPr lang="en-US" sz="11000" b="1" dirty="0">
                <a:solidFill>
                  <a:srgbClr val="6A64D0"/>
                </a:solidFill>
                <a:latin typeface="Montserrat" pitchFamily="2" charset="77"/>
                <a:ea typeface="Montserrat Light" charset="0"/>
                <a:cs typeface="Montserrat Light" charset="0"/>
              </a:rPr>
              <a:t>Why use Clips?</a:t>
            </a:r>
          </a:p>
        </p:txBody>
      </p:sp>
      <p:sp>
        <p:nvSpPr>
          <p:cNvPr id="4" name="Rectangle 3">
            <a:extLst>
              <a:ext uri="{FF2B5EF4-FFF2-40B4-BE49-F238E27FC236}">
                <a16:creationId xmlns:a16="http://schemas.microsoft.com/office/drawing/2014/main" id="{C1618473-04DB-5E47-A12A-D545F7A37C10}"/>
              </a:ext>
            </a:extLst>
          </p:cNvPr>
          <p:cNvSpPr/>
          <p:nvPr/>
        </p:nvSpPr>
        <p:spPr>
          <a:xfrm>
            <a:off x="2380" y="0"/>
            <a:ext cx="7739228" cy="13716000"/>
          </a:xfrm>
          <a:prstGeom prst="rect">
            <a:avLst/>
          </a:prstGeom>
          <a:gradFill>
            <a:gsLst>
              <a:gs pos="0">
                <a:srgbClr val="D0FAFF"/>
              </a:gs>
              <a:gs pos="74000">
                <a:srgbClr val="807FF3"/>
              </a:gs>
              <a:gs pos="83000">
                <a:srgbClr val="846FF0"/>
              </a:gs>
              <a:gs pos="100000">
                <a:srgbClr val="807FF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E4781F9D-7F61-584E-A3DF-01ACA0F3019A}"/>
              </a:ext>
            </a:extLst>
          </p:cNvPr>
          <p:cNvPicPr>
            <a:picLocks noChangeAspect="1"/>
          </p:cNvPicPr>
          <p:nvPr/>
        </p:nvPicPr>
        <p:blipFill>
          <a:blip r:embed="rId2"/>
          <a:stretch>
            <a:fillRect/>
          </a:stretch>
        </p:blipFill>
        <p:spPr>
          <a:xfrm>
            <a:off x="1062400" y="3487955"/>
            <a:ext cx="5619189" cy="5619189"/>
          </a:xfrm>
          <a:prstGeom prst="rect">
            <a:avLst/>
          </a:prstGeom>
          <a:effectLst>
            <a:outerShdw blurRad="355600" dist="317500" dir="2700000" algn="tl" rotWithShape="0">
              <a:prstClr val="black">
                <a:alpha val="40000"/>
              </a:prstClr>
            </a:outerShdw>
          </a:effectLst>
        </p:spPr>
      </p:pic>
      <p:sp>
        <p:nvSpPr>
          <p:cNvPr id="9" name="TextBox 8">
            <a:extLst>
              <a:ext uri="{FF2B5EF4-FFF2-40B4-BE49-F238E27FC236}">
                <a16:creationId xmlns:a16="http://schemas.microsoft.com/office/drawing/2014/main" id="{3E2C4D19-5C77-0A49-BFD9-6B2BA733F2CE}"/>
              </a:ext>
            </a:extLst>
          </p:cNvPr>
          <p:cNvSpPr txBox="1"/>
          <p:nvPr/>
        </p:nvSpPr>
        <p:spPr>
          <a:xfrm>
            <a:off x="8915629" y="6858000"/>
            <a:ext cx="14643618" cy="1631216"/>
          </a:xfrm>
          <a:prstGeom prst="rect">
            <a:avLst/>
          </a:prstGeom>
          <a:noFill/>
        </p:spPr>
        <p:txBody>
          <a:bodyPr wrap="square" rtlCol="0">
            <a:spAutoFit/>
          </a:bodyPr>
          <a:lstStyle/>
          <a:p>
            <a:pPr marL="685800" indent="-685800">
              <a:buFont typeface="Arial" panose="020B0604020202020204" pitchFamily="34" charset="0"/>
              <a:buChar char="•"/>
            </a:pPr>
            <a:r>
              <a:rPr lang="en-US" sz="5000" dirty="0">
                <a:solidFill>
                  <a:srgbClr val="000000"/>
                </a:solidFill>
                <a:latin typeface="Montserrat" pitchFamily="2" charset="77"/>
                <a:ea typeface="Montserrat Semi" charset="0"/>
                <a:cs typeface="Montserrat Semi" charset="0"/>
              </a:rPr>
              <a:t>Create fun videos to connect with your members throughout the week</a:t>
            </a:r>
            <a:endParaRPr lang="en-US" sz="3800" dirty="0">
              <a:solidFill>
                <a:srgbClr val="000000"/>
              </a:solidFill>
              <a:latin typeface="Montserrat" pitchFamily="2" charset="77"/>
              <a:ea typeface="Montserrat Light" charset="0"/>
              <a:cs typeface="Montserrat Light" charset="0"/>
            </a:endParaRPr>
          </a:p>
        </p:txBody>
      </p:sp>
      <p:sp>
        <p:nvSpPr>
          <p:cNvPr id="3" name="TextBox 2">
            <a:extLst>
              <a:ext uri="{FF2B5EF4-FFF2-40B4-BE49-F238E27FC236}">
                <a16:creationId xmlns:a16="http://schemas.microsoft.com/office/drawing/2014/main" id="{8D72AB11-2E33-624E-BA52-66AD072968F3}"/>
              </a:ext>
            </a:extLst>
          </p:cNvPr>
          <p:cNvSpPr txBox="1"/>
          <p:nvPr/>
        </p:nvSpPr>
        <p:spPr>
          <a:xfrm>
            <a:off x="10532257" y="8489216"/>
            <a:ext cx="8250977" cy="3170099"/>
          </a:xfrm>
          <a:prstGeom prst="rect">
            <a:avLst/>
          </a:prstGeom>
          <a:noFill/>
        </p:spPr>
        <p:txBody>
          <a:bodyPr wrap="none" rtlCol="0">
            <a:spAutoFit/>
          </a:bodyPr>
          <a:lstStyle/>
          <a:p>
            <a:pPr marL="571500" indent="-571500">
              <a:buFont typeface="Arial Unicode MS" panose="020B0604020202020204" pitchFamily="34" charset="-128"/>
              <a:buChar char="‣"/>
            </a:pPr>
            <a:r>
              <a:rPr lang="en-US" sz="4000" i="1" dirty="0">
                <a:solidFill>
                  <a:srgbClr val="6A64D0"/>
                </a:solidFill>
                <a:latin typeface="Montserrat" pitchFamily="2" charset="77"/>
              </a:rPr>
              <a:t>Announcements</a:t>
            </a:r>
          </a:p>
          <a:p>
            <a:pPr marL="571500" indent="-571500">
              <a:buFont typeface="Arial Unicode MS" panose="020B0604020202020204" pitchFamily="34" charset="-128"/>
              <a:buChar char="‣"/>
            </a:pPr>
            <a:r>
              <a:rPr lang="en-US" sz="4000" i="1" dirty="0">
                <a:solidFill>
                  <a:srgbClr val="6A64D0"/>
                </a:solidFill>
                <a:latin typeface="Montserrat" pitchFamily="2" charset="77"/>
              </a:rPr>
              <a:t>Promote events</a:t>
            </a:r>
          </a:p>
          <a:p>
            <a:pPr marL="571500" indent="-571500">
              <a:buFont typeface="Arial Unicode MS" panose="020B0604020202020204" pitchFamily="34" charset="-128"/>
              <a:buChar char="‣"/>
            </a:pPr>
            <a:r>
              <a:rPr lang="en-US" sz="4000" i="1" dirty="0">
                <a:solidFill>
                  <a:srgbClr val="6A64D0"/>
                </a:solidFill>
                <a:latin typeface="Montserrat" pitchFamily="2" charset="77"/>
              </a:rPr>
              <a:t>Highlight moments &amp; people</a:t>
            </a:r>
          </a:p>
          <a:p>
            <a:pPr marL="571500" indent="-571500">
              <a:buFont typeface="Arial Unicode MS" panose="020B0604020202020204" pitchFamily="34" charset="-128"/>
              <a:buChar char="‣"/>
            </a:pPr>
            <a:r>
              <a:rPr lang="en-US" sz="4000" i="1" dirty="0">
                <a:solidFill>
                  <a:srgbClr val="6A64D0"/>
                </a:solidFill>
                <a:latin typeface="Montserrat" pitchFamily="2" charset="77"/>
              </a:rPr>
              <a:t>Video Meditations</a:t>
            </a:r>
          </a:p>
          <a:p>
            <a:pPr marL="571500" indent="-571500">
              <a:buFont typeface="Arial Unicode MS" panose="020B0604020202020204" pitchFamily="34" charset="-128"/>
              <a:buChar char="‣"/>
            </a:pPr>
            <a:r>
              <a:rPr lang="en-US" sz="4000" i="1" dirty="0">
                <a:solidFill>
                  <a:srgbClr val="6A64D0"/>
                </a:solidFill>
                <a:latin typeface="Montserrat" pitchFamily="2" charset="77"/>
              </a:rPr>
              <a:t>Just for fun!</a:t>
            </a:r>
          </a:p>
        </p:txBody>
      </p:sp>
    </p:spTree>
    <p:extLst>
      <p:ext uri="{BB962C8B-B14F-4D97-AF65-F5344CB8AC3E}">
        <p14:creationId xmlns:p14="http://schemas.microsoft.com/office/powerpoint/2010/main" val="15925947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anim calcmode="lin" valueType="num">
                                      <p:cBhvr>
                                        <p:cTn id="8" dur="500" fill="hold"/>
                                        <p:tgtEl>
                                          <p:spTgt spid="13"/>
                                        </p:tgtEl>
                                        <p:attrNameLst>
                                          <p:attrName>ppt_x</p:attrName>
                                        </p:attrNameLst>
                                      </p:cBhvr>
                                      <p:tavLst>
                                        <p:tav tm="0">
                                          <p:val>
                                            <p:strVal val="#ppt_x"/>
                                          </p:val>
                                        </p:tav>
                                        <p:tav tm="100000">
                                          <p:val>
                                            <p:strVal val="#ppt_x"/>
                                          </p:val>
                                        </p:tav>
                                      </p:tavLst>
                                    </p:anim>
                                    <p:anim calcmode="lin" valueType="num">
                                      <p:cBhvr>
                                        <p:cTn id="9" dur="5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1"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500"/>
                                        <p:tgtEl>
                                          <p:spTgt spid="12"/>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1"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4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1"/>
      <p:bldP spid="13" grpId="0"/>
      <p:bldP spid="9" grpId="1"/>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575030" y="5117602"/>
            <a:ext cx="12925838" cy="2230291"/>
          </a:xfrm>
          <a:prstGeom prst="rect">
            <a:avLst/>
          </a:prstGeom>
          <a:noFill/>
        </p:spPr>
        <p:txBody>
          <a:bodyPr wrap="square" rtlCol="0">
            <a:spAutoFit/>
          </a:bodyPr>
          <a:lstStyle/>
          <a:p>
            <a:pPr>
              <a:lnSpc>
                <a:spcPct val="150000"/>
              </a:lnSpc>
            </a:pPr>
            <a:r>
              <a:rPr lang="en-US" b="1" dirty="0">
                <a:solidFill>
                  <a:srgbClr val="6A64D0"/>
                </a:solidFill>
                <a:latin typeface="Montserrat Semi" charset="0"/>
                <a:ea typeface="Montserrat Semi" charset="0"/>
                <a:cs typeface="Montserrat Semi" charset="0"/>
              </a:rPr>
              <a:t>RECORD A CLIP</a:t>
            </a:r>
          </a:p>
          <a:p>
            <a:pPr>
              <a:lnSpc>
                <a:spcPct val="150000"/>
              </a:lnSpc>
            </a:pPr>
            <a:r>
              <a:rPr lang="en-US" sz="3000" dirty="0">
                <a:latin typeface="Montserrat Light" charset="0"/>
                <a:ea typeface="Montserrat Light" charset="0"/>
                <a:cs typeface="Montserrat Light" charset="0"/>
              </a:rPr>
              <a:t>To add or record clips to your timeline, simply hold down the red button. </a:t>
            </a:r>
            <a:endParaRPr lang="en-US" sz="3000" dirty="0">
              <a:solidFill>
                <a:schemeClr val="tx2"/>
              </a:solidFill>
              <a:latin typeface="Montserrat Light" charset="0"/>
              <a:ea typeface="Montserrat Light" charset="0"/>
              <a:cs typeface="Montserrat Light" charset="0"/>
            </a:endParaRPr>
          </a:p>
        </p:txBody>
      </p:sp>
      <p:sp>
        <p:nvSpPr>
          <p:cNvPr id="14" name="TextBox 13"/>
          <p:cNvSpPr txBox="1"/>
          <p:nvPr/>
        </p:nvSpPr>
        <p:spPr>
          <a:xfrm>
            <a:off x="1626616" y="2574157"/>
            <a:ext cx="12925839" cy="2230291"/>
          </a:xfrm>
          <a:prstGeom prst="rect">
            <a:avLst/>
          </a:prstGeom>
          <a:noFill/>
        </p:spPr>
        <p:txBody>
          <a:bodyPr wrap="square" rtlCol="0">
            <a:spAutoFit/>
          </a:bodyPr>
          <a:lstStyle/>
          <a:p>
            <a:pPr>
              <a:lnSpc>
                <a:spcPct val="150000"/>
              </a:lnSpc>
            </a:pPr>
            <a:r>
              <a:rPr lang="en-US" b="1" dirty="0">
                <a:solidFill>
                  <a:srgbClr val="6A64D0"/>
                </a:solidFill>
                <a:latin typeface="Montserrat Semi" charset="0"/>
                <a:ea typeface="Montserrat Semi" charset="0"/>
                <a:cs typeface="Montserrat Semi" charset="0"/>
              </a:rPr>
              <a:t>PROJECT TIMELINE</a:t>
            </a:r>
          </a:p>
          <a:p>
            <a:pPr>
              <a:lnSpc>
                <a:spcPct val="150000"/>
              </a:lnSpc>
            </a:pPr>
            <a:r>
              <a:rPr lang="en-US" sz="3000" dirty="0">
                <a:latin typeface="Montserrat Light" charset="0"/>
                <a:ea typeface="Montserrat Light" charset="0"/>
                <a:cs typeface="Montserrat Light" charset="0"/>
              </a:rPr>
              <a:t>Each project consists of multiple “clips.” As you record, your clips will appear in the project timeline at the bottom of your screen.</a:t>
            </a:r>
            <a:endParaRPr lang="en-US" sz="3000" dirty="0">
              <a:solidFill>
                <a:schemeClr val="tx2"/>
              </a:solidFill>
              <a:latin typeface="Montserrat Light" charset="0"/>
              <a:ea typeface="Montserrat Light" charset="0"/>
              <a:cs typeface="Montserrat Light" charset="0"/>
            </a:endParaRPr>
          </a:p>
        </p:txBody>
      </p:sp>
      <p:sp>
        <p:nvSpPr>
          <p:cNvPr id="24" name="TextBox 23"/>
          <p:cNvSpPr txBox="1"/>
          <p:nvPr/>
        </p:nvSpPr>
        <p:spPr>
          <a:xfrm>
            <a:off x="1575030" y="1130397"/>
            <a:ext cx="9390712" cy="1200329"/>
          </a:xfrm>
          <a:prstGeom prst="rect">
            <a:avLst/>
          </a:prstGeom>
          <a:noFill/>
        </p:spPr>
        <p:txBody>
          <a:bodyPr wrap="none" rtlCol="0">
            <a:spAutoFit/>
          </a:bodyPr>
          <a:lstStyle/>
          <a:p>
            <a:r>
              <a:rPr lang="en-US" sz="7200" dirty="0">
                <a:solidFill>
                  <a:schemeClr val="tx2"/>
                </a:solidFill>
                <a:latin typeface="Montserrat Light" charset="0"/>
                <a:ea typeface="Montserrat Light" charset="0"/>
                <a:cs typeface="Montserrat Light" charset="0"/>
              </a:rPr>
              <a:t>CREATE A PROJECT</a:t>
            </a:r>
          </a:p>
        </p:txBody>
      </p:sp>
    </p:spTree>
    <p:extLst>
      <p:ext uri="{BB962C8B-B14F-4D97-AF65-F5344CB8AC3E}">
        <p14:creationId xmlns:p14="http://schemas.microsoft.com/office/powerpoint/2010/main" val="48029849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1575030" y="5187325"/>
            <a:ext cx="12925839" cy="2230291"/>
          </a:xfrm>
          <a:prstGeom prst="rect">
            <a:avLst/>
          </a:prstGeom>
          <a:noFill/>
        </p:spPr>
        <p:txBody>
          <a:bodyPr wrap="square" rtlCol="0">
            <a:spAutoFit/>
          </a:bodyPr>
          <a:lstStyle/>
          <a:p>
            <a:pPr>
              <a:lnSpc>
                <a:spcPct val="150000"/>
              </a:lnSpc>
            </a:pPr>
            <a:r>
              <a:rPr lang="en-US" b="1" dirty="0">
                <a:solidFill>
                  <a:srgbClr val="6A64D0"/>
                </a:solidFill>
                <a:latin typeface="Montserrat Semi" charset="0"/>
                <a:ea typeface="Montserrat Semi" charset="0"/>
                <a:cs typeface="Montserrat Semi" charset="0"/>
              </a:rPr>
              <a:t>CAMERA: LIVE VIDEO OR PHOTO</a:t>
            </a:r>
          </a:p>
          <a:p>
            <a:pPr>
              <a:lnSpc>
                <a:spcPct val="150000"/>
              </a:lnSpc>
            </a:pPr>
            <a:r>
              <a:rPr lang="en-US" sz="3000" dirty="0">
                <a:latin typeface="Montserrat Light" charset="0"/>
                <a:ea typeface="Montserrat Light" charset="0"/>
                <a:cs typeface="Montserrat Light" charset="0"/>
              </a:rPr>
              <a:t>Tap CAMERA to record live video or take a photo. Then press &amp; hold the record button to add it as a clip to your timeline.</a:t>
            </a:r>
            <a:endParaRPr lang="en-US" sz="3000" dirty="0">
              <a:solidFill>
                <a:schemeClr val="tx2"/>
              </a:solidFill>
              <a:latin typeface="Montserrat Light" charset="0"/>
              <a:ea typeface="Montserrat Light" charset="0"/>
              <a:cs typeface="Montserrat Light" charset="0"/>
            </a:endParaRPr>
          </a:p>
        </p:txBody>
      </p:sp>
      <p:sp>
        <p:nvSpPr>
          <p:cNvPr id="24" name="TextBox 23"/>
          <p:cNvSpPr txBox="1"/>
          <p:nvPr/>
        </p:nvSpPr>
        <p:spPr>
          <a:xfrm>
            <a:off x="1575030" y="1130397"/>
            <a:ext cx="10249922" cy="1200329"/>
          </a:xfrm>
          <a:prstGeom prst="rect">
            <a:avLst/>
          </a:prstGeom>
          <a:noFill/>
        </p:spPr>
        <p:txBody>
          <a:bodyPr wrap="none" rtlCol="0">
            <a:spAutoFit/>
          </a:bodyPr>
          <a:lstStyle/>
          <a:p>
            <a:r>
              <a:rPr lang="en-US" sz="7200" dirty="0">
                <a:solidFill>
                  <a:schemeClr val="tx2"/>
                </a:solidFill>
                <a:latin typeface="Montserrat Light" charset="0"/>
                <a:ea typeface="Montserrat Light" charset="0"/>
                <a:cs typeface="Montserrat Light" charset="0"/>
              </a:rPr>
              <a:t>RECORD YOUR CLIPS</a:t>
            </a:r>
          </a:p>
        </p:txBody>
      </p:sp>
      <p:sp>
        <p:nvSpPr>
          <p:cNvPr id="13" name="TextBox 12">
            <a:extLst>
              <a:ext uri="{FF2B5EF4-FFF2-40B4-BE49-F238E27FC236}">
                <a16:creationId xmlns:a16="http://schemas.microsoft.com/office/drawing/2014/main" id="{E3831CD0-1A85-4F4D-934A-4895DF8B4B38}"/>
              </a:ext>
            </a:extLst>
          </p:cNvPr>
          <p:cNvSpPr txBox="1"/>
          <p:nvPr/>
        </p:nvSpPr>
        <p:spPr>
          <a:xfrm>
            <a:off x="1626616" y="7730770"/>
            <a:ext cx="12925839" cy="2230291"/>
          </a:xfrm>
          <a:prstGeom prst="rect">
            <a:avLst/>
          </a:prstGeom>
          <a:noFill/>
        </p:spPr>
        <p:txBody>
          <a:bodyPr wrap="square" rtlCol="0">
            <a:spAutoFit/>
          </a:bodyPr>
          <a:lstStyle/>
          <a:p>
            <a:pPr>
              <a:lnSpc>
                <a:spcPct val="150000"/>
              </a:lnSpc>
            </a:pPr>
            <a:r>
              <a:rPr lang="en-US" b="1" dirty="0">
                <a:solidFill>
                  <a:srgbClr val="6A64D0"/>
                </a:solidFill>
                <a:latin typeface="Montserrat Semi" charset="0"/>
                <a:ea typeface="Montserrat Semi" charset="0"/>
                <a:cs typeface="Montserrat Semi" charset="0"/>
              </a:rPr>
              <a:t>LIBRARY: IMPORT PHOTO OR VIDEO</a:t>
            </a:r>
          </a:p>
          <a:p>
            <a:pPr>
              <a:lnSpc>
                <a:spcPct val="150000"/>
              </a:lnSpc>
            </a:pPr>
            <a:r>
              <a:rPr lang="en-US" sz="3000" dirty="0">
                <a:latin typeface="Montserrat Light" charset="0"/>
                <a:ea typeface="Montserrat Light" charset="0"/>
                <a:cs typeface="Montserrat Light" charset="0"/>
              </a:rPr>
              <a:t>Tap LIBRARY to import a photo or video from your Photos library. Then press &amp; hold the record button to add it to your timeline.</a:t>
            </a:r>
            <a:endParaRPr lang="en-US" sz="3000" dirty="0">
              <a:solidFill>
                <a:schemeClr val="tx2"/>
              </a:solidFill>
              <a:latin typeface="Montserrat Light" charset="0"/>
              <a:ea typeface="Montserrat Light" charset="0"/>
              <a:cs typeface="Montserrat Light" charset="0"/>
            </a:endParaRPr>
          </a:p>
        </p:txBody>
      </p:sp>
      <p:sp>
        <p:nvSpPr>
          <p:cNvPr id="15" name="TextBox 14">
            <a:extLst>
              <a:ext uri="{FF2B5EF4-FFF2-40B4-BE49-F238E27FC236}">
                <a16:creationId xmlns:a16="http://schemas.microsoft.com/office/drawing/2014/main" id="{FA43B9CF-7747-B141-AA70-E2142079FD8D}"/>
              </a:ext>
            </a:extLst>
          </p:cNvPr>
          <p:cNvSpPr txBox="1"/>
          <p:nvPr/>
        </p:nvSpPr>
        <p:spPr>
          <a:xfrm>
            <a:off x="1575029" y="10274215"/>
            <a:ext cx="12925839" cy="2230291"/>
          </a:xfrm>
          <a:prstGeom prst="rect">
            <a:avLst/>
          </a:prstGeom>
          <a:noFill/>
        </p:spPr>
        <p:txBody>
          <a:bodyPr wrap="square" rtlCol="0">
            <a:spAutoFit/>
          </a:bodyPr>
          <a:lstStyle/>
          <a:p>
            <a:pPr>
              <a:lnSpc>
                <a:spcPct val="150000"/>
              </a:lnSpc>
            </a:pPr>
            <a:r>
              <a:rPr lang="en-US" b="1" dirty="0">
                <a:solidFill>
                  <a:srgbClr val="6A64D0"/>
                </a:solidFill>
                <a:latin typeface="Montserrat Semi" charset="0"/>
                <a:ea typeface="Montserrat Semi" charset="0"/>
                <a:cs typeface="Montserrat Semi" charset="0"/>
              </a:rPr>
              <a:t>POSTERS: FULL-SCREEN TEXT GRAPHIC</a:t>
            </a:r>
          </a:p>
          <a:p>
            <a:pPr>
              <a:lnSpc>
                <a:spcPct val="150000"/>
              </a:lnSpc>
            </a:pPr>
            <a:r>
              <a:rPr lang="en-US" sz="3000" dirty="0">
                <a:latin typeface="Montserrat Light" charset="0"/>
                <a:ea typeface="Montserrat Light" charset="0"/>
                <a:cs typeface="Montserrat Light" charset="0"/>
              </a:rPr>
              <a:t>Tap POSTERS to select &amp; create a full-screen text graphic. Then press &amp; hold the record button to add it to your timeline.</a:t>
            </a:r>
            <a:endParaRPr lang="en-US" sz="3000" dirty="0">
              <a:solidFill>
                <a:schemeClr val="tx2"/>
              </a:solidFill>
              <a:latin typeface="Montserrat Light" charset="0"/>
              <a:ea typeface="Montserrat Light" charset="0"/>
              <a:cs typeface="Montserrat Light" charset="0"/>
            </a:endParaRPr>
          </a:p>
        </p:txBody>
      </p:sp>
      <p:sp>
        <p:nvSpPr>
          <p:cNvPr id="7" name="TextBox 6">
            <a:extLst>
              <a:ext uri="{FF2B5EF4-FFF2-40B4-BE49-F238E27FC236}">
                <a16:creationId xmlns:a16="http://schemas.microsoft.com/office/drawing/2014/main" id="{AB6B5C30-646B-A042-B69F-C1F554DF20CF}"/>
              </a:ext>
            </a:extLst>
          </p:cNvPr>
          <p:cNvSpPr txBox="1"/>
          <p:nvPr/>
        </p:nvSpPr>
        <p:spPr>
          <a:xfrm>
            <a:off x="1626616" y="2643880"/>
            <a:ext cx="12925839" cy="2230291"/>
          </a:xfrm>
          <a:prstGeom prst="rect">
            <a:avLst/>
          </a:prstGeom>
          <a:noFill/>
        </p:spPr>
        <p:txBody>
          <a:bodyPr wrap="square" rtlCol="0">
            <a:spAutoFit/>
          </a:bodyPr>
          <a:lstStyle/>
          <a:p>
            <a:pPr>
              <a:lnSpc>
                <a:spcPct val="150000"/>
              </a:lnSpc>
            </a:pPr>
            <a:r>
              <a:rPr lang="en-US" b="1" dirty="0">
                <a:solidFill>
                  <a:srgbClr val="6A64D0"/>
                </a:solidFill>
                <a:latin typeface="Montserrat Semi" charset="0"/>
                <a:ea typeface="Montserrat Semi" charset="0"/>
                <a:cs typeface="Montserrat Semi" charset="0"/>
              </a:rPr>
              <a:t>SCENES: VIRTUAL BACKGROUND</a:t>
            </a:r>
          </a:p>
          <a:p>
            <a:pPr>
              <a:lnSpc>
                <a:spcPct val="150000"/>
              </a:lnSpc>
            </a:pPr>
            <a:r>
              <a:rPr lang="en-US" sz="3000" dirty="0">
                <a:latin typeface="Montserrat Light" charset="0"/>
                <a:ea typeface="Montserrat Light" charset="0"/>
                <a:cs typeface="Montserrat Light" charset="0"/>
              </a:rPr>
              <a:t>Tap SCENES to add a virtual background to your live camera clip. Then press &amp; hold the record button to add it to your timeline.</a:t>
            </a:r>
            <a:endParaRPr lang="en-US" sz="3000" dirty="0">
              <a:solidFill>
                <a:schemeClr val="tx2"/>
              </a:solidFill>
              <a:latin typeface="Montserrat Light" charset="0"/>
              <a:ea typeface="Montserrat Light" charset="0"/>
              <a:cs typeface="Montserrat Light" charset="0"/>
            </a:endParaRPr>
          </a:p>
        </p:txBody>
      </p:sp>
    </p:spTree>
    <p:extLst>
      <p:ext uri="{BB962C8B-B14F-4D97-AF65-F5344CB8AC3E}">
        <p14:creationId xmlns:p14="http://schemas.microsoft.com/office/powerpoint/2010/main" val="59458347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1575030" y="4600165"/>
            <a:ext cx="12925839" cy="1537793"/>
          </a:xfrm>
          <a:prstGeom prst="rect">
            <a:avLst/>
          </a:prstGeom>
          <a:noFill/>
        </p:spPr>
        <p:txBody>
          <a:bodyPr wrap="square" rtlCol="0">
            <a:spAutoFit/>
          </a:bodyPr>
          <a:lstStyle/>
          <a:p>
            <a:pPr>
              <a:lnSpc>
                <a:spcPct val="150000"/>
              </a:lnSpc>
            </a:pPr>
            <a:r>
              <a:rPr lang="en-US" b="1" dirty="0">
                <a:solidFill>
                  <a:srgbClr val="6A64D0"/>
                </a:solidFill>
                <a:latin typeface="Montserrat Semi" charset="0"/>
                <a:ea typeface="Montserrat Semi" charset="0"/>
                <a:cs typeface="Montserrat Semi" charset="0"/>
              </a:rPr>
              <a:t>EFFECTS</a:t>
            </a:r>
          </a:p>
          <a:p>
            <a:pPr>
              <a:lnSpc>
                <a:spcPct val="150000"/>
              </a:lnSpc>
            </a:pPr>
            <a:r>
              <a:rPr lang="en-US" sz="3000" dirty="0">
                <a:latin typeface="Montserrat Light" charset="0"/>
                <a:ea typeface="Montserrat Light" charset="0"/>
                <a:cs typeface="Montserrat Light" charset="0"/>
              </a:rPr>
              <a:t>Add filters, emojis, text graphics, and stickers to your clip.</a:t>
            </a:r>
            <a:endParaRPr lang="en-US" sz="3000" dirty="0">
              <a:solidFill>
                <a:schemeClr val="tx2"/>
              </a:solidFill>
              <a:latin typeface="Montserrat Light" charset="0"/>
              <a:ea typeface="Montserrat Light" charset="0"/>
              <a:cs typeface="Montserrat Light" charset="0"/>
            </a:endParaRPr>
          </a:p>
        </p:txBody>
      </p:sp>
      <p:sp>
        <p:nvSpPr>
          <p:cNvPr id="24" name="TextBox 23"/>
          <p:cNvSpPr txBox="1"/>
          <p:nvPr/>
        </p:nvSpPr>
        <p:spPr>
          <a:xfrm>
            <a:off x="1575030" y="1130397"/>
            <a:ext cx="7502375" cy="1200329"/>
          </a:xfrm>
          <a:prstGeom prst="rect">
            <a:avLst/>
          </a:prstGeom>
          <a:noFill/>
        </p:spPr>
        <p:txBody>
          <a:bodyPr wrap="none" rtlCol="0">
            <a:spAutoFit/>
          </a:bodyPr>
          <a:lstStyle/>
          <a:p>
            <a:r>
              <a:rPr lang="en-US" sz="7200" dirty="0">
                <a:solidFill>
                  <a:schemeClr val="tx2"/>
                </a:solidFill>
                <a:latin typeface="Montserrat Light" charset="0"/>
                <a:ea typeface="Montserrat Light" charset="0"/>
                <a:cs typeface="Montserrat Light" charset="0"/>
              </a:rPr>
              <a:t>EDITING TOOLS</a:t>
            </a:r>
          </a:p>
        </p:txBody>
      </p:sp>
      <p:sp>
        <p:nvSpPr>
          <p:cNvPr id="13" name="TextBox 12">
            <a:extLst>
              <a:ext uri="{FF2B5EF4-FFF2-40B4-BE49-F238E27FC236}">
                <a16:creationId xmlns:a16="http://schemas.microsoft.com/office/drawing/2014/main" id="{E3831CD0-1A85-4F4D-934A-4895DF8B4B38}"/>
              </a:ext>
            </a:extLst>
          </p:cNvPr>
          <p:cNvSpPr txBox="1"/>
          <p:nvPr/>
        </p:nvSpPr>
        <p:spPr>
          <a:xfrm>
            <a:off x="1575030" y="6137958"/>
            <a:ext cx="12925839" cy="1537793"/>
          </a:xfrm>
          <a:prstGeom prst="rect">
            <a:avLst/>
          </a:prstGeom>
          <a:noFill/>
        </p:spPr>
        <p:txBody>
          <a:bodyPr wrap="square" rtlCol="0">
            <a:spAutoFit/>
          </a:bodyPr>
          <a:lstStyle/>
          <a:p>
            <a:pPr>
              <a:lnSpc>
                <a:spcPct val="150000"/>
              </a:lnSpc>
            </a:pPr>
            <a:r>
              <a:rPr lang="en-US" b="1" dirty="0">
                <a:solidFill>
                  <a:srgbClr val="6A64D0"/>
                </a:solidFill>
                <a:latin typeface="Montserrat Semi" charset="0"/>
                <a:ea typeface="Montserrat Semi" charset="0"/>
                <a:cs typeface="Montserrat Semi" charset="0"/>
              </a:rPr>
              <a:t>MUTE</a:t>
            </a:r>
          </a:p>
          <a:p>
            <a:pPr>
              <a:lnSpc>
                <a:spcPct val="150000"/>
              </a:lnSpc>
            </a:pPr>
            <a:r>
              <a:rPr lang="en-US" sz="3000" dirty="0">
                <a:latin typeface="Montserrat Light" charset="0"/>
                <a:ea typeface="Montserrat Light" charset="0"/>
                <a:cs typeface="Montserrat Light" charset="0"/>
              </a:rPr>
              <a:t>Mute the audio attached to your clip.</a:t>
            </a:r>
            <a:endParaRPr lang="en-US" sz="3000" dirty="0">
              <a:solidFill>
                <a:schemeClr val="tx2"/>
              </a:solidFill>
              <a:latin typeface="Montserrat Light" charset="0"/>
              <a:ea typeface="Montserrat Light" charset="0"/>
              <a:cs typeface="Montserrat Light" charset="0"/>
            </a:endParaRPr>
          </a:p>
        </p:txBody>
      </p:sp>
      <p:sp>
        <p:nvSpPr>
          <p:cNvPr id="15" name="TextBox 14">
            <a:extLst>
              <a:ext uri="{FF2B5EF4-FFF2-40B4-BE49-F238E27FC236}">
                <a16:creationId xmlns:a16="http://schemas.microsoft.com/office/drawing/2014/main" id="{FA43B9CF-7747-B141-AA70-E2142079FD8D}"/>
              </a:ext>
            </a:extLst>
          </p:cNvPr>
          <p:cNvSpPr txBox="1"/>
          <p:nvPr/>
        </p:nvSpPr>
        <p:spPr>
          <a:xfrm>
            <a:off x="1626616" y="7675751"/>
            <a:ext cx="12925839" cy="1537793"/>
          </a:xfrm>
          <a:prstGeom prst="rect">
            <a:avLst/>
          </a:prstGeom>
          <a:noFill/>
        </p:spPr>
        <p:txBody>
          <a:bodyPr wrap="square" rtlCol="0">
            <a:spAutoFit/>
          </a:bodyPr>
          <a:lstStyle/>
          <a:p>
            <a:pPr>
              <a:lnSpc>
                <a:spcPct val="150000"/>
              </a:lnSpc>
            </a:pPr>
            <a:r>
              <a:rPr lang="en-US" b="1" dirty="0">
                <a:solidFill>
                  <a:srgbClr val="6A64D0"/>
                </a:solidFill>
                <a:latin typeface="Montserrat Semi" charset="0"/>
                <a:ea typeface="Montserrat Semi" charset="0"/>
                <a:cs typeface="Montserrat Semi" charset="0"/>
              </a:rPr>
              <a:t>DELETE</a:t>
            </a:r>
          </a:p>
          <a:p>
            <a:pPr>
              <a:lnSpc>
                <a:spcPct val="150000"/>
              </a:lnSpc>
            </a:pPr>
            <a:r>
              <a:rPr lang="en-US" sz="3000" dirty="0">
                <a:latin typeface="Montserrat Light" charset="0"/>
                <a:ea typeface="Montserrat Light" charset="0"/>
                <a:cs typeface="Montserrat Light" charset="0"/>
              </a:rPr>
              <a:t>Delete a clip from your timeline. You cannot undo this!</a:t>
            </a:r>
            <a:endParaRPr lang="en-US" sz="3000" dirty="0">
              <a:solidFill>
                <a:schemeClr val="tx2"/>
              </a:solidFill>
              <a:latin typeface="Montserrat Light" charset="0"/>
              <a:ea typeface="Montserrat Light" charset="0"/>
              <a:cs typeface="Montserrat Light" charset="0"/>
            </a:endParaRPr>
          </a:p>
        </p:txBody>
      </p:sp>
      <p:sp>
        <p:nvSpPr>
          <p:cNvPr id="7" name="TextBox 6">
            <a:extLst>
              <a:ext uri="{FF2B5EF4-FFF2-40B4-BE49-F238E27FC236}">
                <a16:creationId xmlns:a16="http://schemas.microsoft.com/office/drawing/2014/main" id="{AB6B5C30-646B-A042-B69F-C1F554DF20CF}"/>
              </a:ext>
            </a:extLst>
          </p:cNvPr>
          <p:cNvSpPr txBox="1"/>
          <p:nvPr/>
        </p:nvSpPr>
        <p:spPr>
          <a:xfrm>
            <a:off x="1575029" y="9213544"/>
            <a:ext cx="12925839" cy="1537793"/>
          </a:xfrm>
          <a:prstGeom prst="rect">
            <a:avLst/>
          </a:prstGeom>
          <a:noFill/>
        </p:spPr>
        <p:txBody>
          <a:bodyPr wrap="square" rtlCol="0">
            <a:spAutoFit/>
          </a:bodyPr>
          <a:lstStyle/>
          <a:p>
            <a:pPr>
              <a:lnSpc>
                <a:spcPct val="150000"/>
              </a:lnSpc>
            </a:pPr>
            <a:r>
              <a:rPr lang="en-US" b="1" dirty="0">
                <a:solidFill>
                  <a:srgbClr val="6A64D0"/>
                </a:solidFill>
                <a:latin typeface="Montserrat Semi" charset="0"/>
                <a:ea typeface="Montserrat Semi" charset="0"/>
                <a:cs typeface="Montserrat Semi" charset="0"/>
              </a:rPr>
              <a:t>TRIM</a:t>
            </a:r>
          </a:p>
          <a:p>
            <a:pPr>
              <a:lnSpc>
                <a:spcPct val="150000"/>
              </a:lnSpc>
            </a:pPr>
            <a:r>
              <a:rPr lang="en-US" sz="3000" dirty="0">
                <a:solidFill>
                  <a:schemeClr val="tx2"/>
                </a:solidFill>
                <a:latin typeface="Montserrat Light" charset="0"/>
                <a:ea typeface="Montserrat Light" charset="0"/>
                <a:cs typeface="Montserrat Light" charset="0"/>
              </a:rPr>
              <a:t>Trim the beginning and ending point of your clip.</a:t>
            </a:r>
          </a:p>
        </p:txBody>
      </p:sp>
      <p:sp>
        <p:nvSpPr>
          <p:cNvPr id="9" name="TextBox 8">
            <a:extLst>
              <a:ext uri="{FF2B5EF4-FFF2-40B4-BE49-F238E27FC236}">
                <a16:creationId xmlns:a16="http://schemas.microsoft.com/office/drawing/2014/main" id="{F1C13366-89D6-7C45-B26B-7CCDCACB10F9}"/>
              </a:ext>
            </a:extLst>
          </p:cNvPr>
          <p:cNvSpPr txBox="1"/>
          <p:nvPr/>
        </p:nvSpPr>
        <p:spPr>
          <a:xfrm>
            <a:off x="1626616" y="3169382"/>
            <a:ext cx="12925839" cy="1537793"/>
          </a:xfrm>
          <a:prstGeom prst="rect">
            <a:avLst/>
          </a:prstGeom>
          <a:noFill/>
        </p:spPr>
        <p:txBody>
          <a:bodyPr wrap="square" rtlCol="0">
            <a:spAutoFit/>
          </a:bodyPr>
          <a:lstStyle/>
          <a:p>
            <a:pPr>
              <a:lnSpc>
                <a:spcPct val="150000"/>
              </a:lnSpc>
            </a:pPr>
            <a:r>
              <a:rPr lang="en-US" b="1" dirty="0">
                <a:solidFill>
                  <a:srgbClr val="6A64D0"/>
                </a:solidFill>
                <a:latin typeface="Montserrat Semi" charset="0"/>
                <a:ea typeface="Montserrat Semi" charset="0"/>
                <a:cs typeface="Montserrat Semi" charset="0"/>
              </a:rPr>
              <a:t>LIVE TITLES</a:t>
            </a:r>
          </a:p>
          <a:p>
            <a:pPr>
              <a:lnSpc>
                <a:spcPct val="150000"/>
              </a:lnSpc>
            </a:pPr>
            <a:r>
              <a:rPr lang="en-US" sz="3000" dirty="0">
                <a:latin typeface="Montserrat Light" charset="0"/>
                <a:ea typeface="Montserrat Light" charset="0"/>
                <a:cs typeface="Montserrat Light" charset="0"/>
              </a:rPr>
              <a:t>Add or edit live captions on your clip.</a:t>
            </a:r>
            <a:endParaRPr lang="en-US" sz="3000" dirty="0">
              <a:solidFill>
                <a:schemeClr val="tx2"/>
              </a:solidFill>
              <a:latin typeface="Montserrat Light" charset="0"/>
              <a:ea typeface="Montserrat Light" charset="0"/>
              <a:cs typeface="Montserrat Light" charset="0"/>
            </a:endParaRPr>
          </a:p>
        </p:txBody>
      </p:sp>
      <p:sp>
        <p:nvSpPr>
          <p:cNvPr id="10" name="TextBox 9">
            <a:extLst>
              <a:ext uri="{FF2B5EF4-FFF2-40B4-BE49-F238E27FC236}">
                <a16:creationId xmlns:a16="http://schemas.microsoft.com/office/drawing/2014/main" id="{2797F900-9B8C-7346-9C3F-FFEE245AC95A}"/>
              </a:ext>
            </a:extLst>
          </p:cNvPr>
          <p:cNvSpPr txBox="1"/>
          <p:nvPr/>
        </p:nvSpPr>
        <p:spPr>
          <a:xfrm>
            <a:off x="1626616" y="10751337"/>
            <a:ext cx="12925839" cy="1537793"/>
          </a:xfrm>
          <a:prstGeom prst="rect">
            <a:avLst/>
          </a:prstGeom>
          <a:noFill/>
        </p:spPr>
        <p:txBody>
          <a:bodyPr wrap="square" rtlCol="0">
            <a:spAutoFit/>
          </a:bodyPr>
          <a:lstStyle/>
          <a:p>
            <a:pPr>
              <a:lnSpc>
                <a:spcPct val="150000"/>
              </a:lnSpc>
            </a:pPr>
            <a:r>
              <a:rPr lang="en-US" b="1" dirty="0">
                <a:solidFill>
                  <a:srgbClr val="6A64D0"/>
                </a:solidFill>
                <a:latin typeface="Montserrat Semi" charset="0"/>
                <a:ea typeface="Montserrat Semi" charset="0"/>
                <a:cs typeface="Montserrat Semi" charset="0"/>
              </a:rPr>
              <a:t>SAVE CLIP</a:t>
            </a:r>
          </a:p>
          <a:p>
            <a:pPr>
              <a:lnSpc>
                <a:spcPct val="150000"/>
              </a:lnSpc>
            </a:pPr>
            <a:r>
              <a:rPr lang="en-US" sz="3000" dirty="0">
                <a:solidFill>
                  <a:schemeClr val="tx2"/>
                </a:solidFill>
                <a:latin typeface="Montserrat Light" charset="0"/>
                <a:ea typeface="Montserrat Light" charset="0"/>
                <a:cs typeface="Montserrat Light" charset="0"/>
              </a:rPr>
              <a:t>Save individual clips to your library to share or use in a project.</a:t>
            </a:r>
          </a:p>
        </p:txBody>
      </p:sp>
      <p:sp>
        <p:nvSpPr>
          <p:cNvPr id="11" name="TextBox 10">
            <a:extLst>
              <a:ext uri="{FF2B5EF4-FFF2-40B4-BE49-F238E27FC236}">
                <a16:creationId xmlns:a16="http://schemas.microsoft.com/office/drawing/2014/main" id="{1E70C7A5-ABDF-EF4B-B366-68F680899E96}"/>
              </a:ext>
            </a:extLst>
          </p:cNvPr>
          <p:cNvSpPr txBox="1"/>
          <p:nvPr/>
        </p:nvSpPr>
        <p:spPr>
          <a:xfrm>
            <a:off x="1626616" y="2100592"/>
            <a:ext cx="12925839" cy="706797"/>
          </a:xfrm>
          <a:prstGeom prst="rect">
            <a:avLst/>
          </a:prstGeom>
          <a:noFill/>
        </p:spPr>
        <p:txBody>
          <a:bodyPr wrap="square" rtlCol="0">
            <a:spAutoFit/>
          </a:bodyPr>
          <a:lstStyle/>
          <a:p>
            <a:pPr>
              <a:lnSpc>
                <a:spcPct val="150000"/>
              </a:lnSpc>
            </a:pPr>
            <a:r>
              <a:rPr lang="en-US" sz="3000" dirty="0">
                <a:latin typeface="Montserrat Light" charset="0"/>
                <a:ea typeface="Montserrat Light" charset="0"/>
                <a:cs typeface="Montserrat Light" charset="0"/>
              </a:rPr>
              <a:t>Click on a clip in your timeline to access the Edit Toolbar.</a:t>
            </a:r>
            <a:endParaRPr lang="en-US" sz="3000" dirty="0">
              <a:solidFill>
                <a:schemeClr val="tx2"/>
              </a:solidFill>
              <a:latin typeface="Montserrat Light" charset="0"/>
              <a:ea typeface="Montserrat Light" charset="0"/>
              <a:cs typeface="Montserrat Light" charset="0"/>
            </a:endParaRPr>
          </a:p>
        </p:txBody>
      </p:sp>
    </p:spTree>
    <p:extLst>
      <p:ext uri="{BB962C8B-B14F-4D97-AF65-F5344CB8AC3E}">
        <p14:creationId xmlns:p14="http://schemas.microsoft.com/office/powerpoint/2010/main" val="296745433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1575029" y="4811488"/>
            <a:ext cx="12925839" cy="2230291"/>
          </a:xfrm>
          <a:prstGeom prst="rect">
            <a:avLst/>
          </a:prstGeom>
          <a:noFill/>
        </p:spPr>
        <p:txBody>
          <a:bodyPr wrap="square" rtlCol="0">
            <a:spAutoFit/>
          </a:bodyPr>
          <a:lstStyle/>
          <a:p>
            <a:pPr>
              <a:lnSpc>
                <a:spcPct val="150000"/>
              </a:lnSpc>
            </a:pPr>
            <a:r>
              <a:rPr lang="en-US" b="1" dirty="0">
                <a:solidFill>
                  <a:srgbClr val="6A64D0"/>
                </a:solidFill>
                <a:latin typeface="Montserrat Semi" charset="0"/>
                <a:ea typeface="Montserrat Semi" charset="0"/>
                <a:cs typeface="Montserrat Semi" charset="0"/>
              </a:rPr>
              <a:t>TEXT STICKER</a:t>
            </a:r>
          </a:p>
          <a:p>
            <a:pPr>
              <a:lnSpc>
                <a:spcPct val="150000"/>
              </a:lnSpc>
            </a:pPr>
            <a:r>
              <a:rPr lang="en-US" sz="3000" dirty="0">
                <a:latin typeface="Montserrat Light" charset="0"/>
                <a:ea typeface="Montserrat Light" charset="0"/>
                <a:cs typeface="Montserrat Light" charset="0"/>
              </a:rPr>
              <a:t>Add a text sticker to a clip, either tracking with a moving object or stationary. Pinch &amp; drag to adjust size &amp; position of the sticker.</a:t>
            </a:r>
            <a:endParaRPr lang="en-US" sz="3000" dirty="0">
              <a:solidFill>
                <a:schemeClr val="tx2"/>
              </a:solidFill>
              <a:latin typeface="Montserrat Light" charset="0"/>
              <a:ea typeface="Montserrat Light" charset="0"/>
              <a:cs typeface="Montserrat Light" charset="0"/>
            </a:endParaRPr>
          </a:p>
        </p:txBody>
      </p:sp>
      <p:sp>
        <p:nvSpPr>
          <p:cNvPr id="24" name="TextBox 23"/>
          <p:cNvSpPr txBox="1"/>
          <p:nvPr/>
        </p:nvSpPr>
        <p:spPr>
          <a:xfrm>
            <a:off x="1575030" y="1130397"/>
            <a:ext cx="8696611" cy="1200329"/>
          </a:xfrm>
          <a:prstGeom prst="rect">
            <a:avLst/>
          </a:prstGeom>
          <a:noFill/>
        </p:spPr>
        <p:txBody>
          <a:bodyPr wrap="none" rtlCol="0">
            <a:spAutoFit/>
          </a:bodyPr>
          <a:lstStyle/>
          <a:p>
            <a:r>
              <a:rPr lang="en-US" sz="7200" dirty="0">
                <a:solidFill>
                  <a:schemeClr val="tx2"/>
                </a:solidFill>
                <a:latin typeface="Montserrat Light" charset="0"/>
                <a:ea typeface="Montserrat Light" charset="0"/>
                <a:cs typeface="Montserrat Light" charset="0"/>
              </a:rPr>
              <a:t>OTHER FEATURES</a:t>
            </a:r>
          </a:p>
        </p:txBody>
      </p:sp>
      <p:sp>
        <p:nvSpPr>
          <p:cNvPr id="15" name="TextBox 14">
            <a:extLst>
              <a:ext uri="{FF2B5EF4-FFF2-40B4-BE49-F238E27FC236}">
                <a16:creationId xmlns:a16="http://schemas.microsoft.com/office/drawing/2014/main" id="{FA43B9CF-7747-B141-AA70-E2142079FD8D}"/>
              </a:ext>
            </a:extLst>
          </p:cNvPr>
          <p:cNvSpPr txBox="1"/>
          <p:nvPr/>
        </p:nvSpPr>
        <p:spPr>
          <a:xfrm>
            <a:off x="1626616" y="7253103"/>
            <a:ext cx="12925839" cy="2230291"/>
          </a:xfrm>
          <a:prstGeom prst="rect">
            <a:avLst/>
          </a:prstGeom>
          <a:noFill/>
        </p:spPr>
        <p:txBody>
          <a:bodyPr wrap="square" rtlCol="0">
            <a:spAutoFit/>
          </a:bodyPr>
          <a:lstStyle/>
          <a:p>
            <a:pPr>
              <a:lnSpc>
                <a:spcPct val="150000"/>
              </a:lnSpc>
            </a:pPr>
            <a:r>
              <a:rPr lang="en-US" b="1" dirty="0">
                <a:solidFill>
                  <a:srgbClr val="6A64D0"/>
                </a:solidFill>
                <a:latin typeface="Montserrat Semi" charset="0"/>
                <a:ea typeface="Montserrat Semi" charset="0"/>
                <a:cs typeface="Montserrat Semi" charset="0"/>
              </a:rPr>
              <a:t>REORDER CLIPS</a:t>
            </a:r>
          </a:p>
          <a:p>
            <a:pPr>
              <a:lnSpc>
                <a:spcPct val="150000"/>
              </a:lnSpc>
            </a:pPr>
            <a:r>
              <a:rPr lang="en-US" sz="3000" dirty="0">
                <a:latin typeface="Montserrat Light" charset="0"/>
                <a:ea typeface="Montserrat Light" charset="0"/>
                <a:cs typeface="Montserrat Light" charset="0"/>
              </a:rPr>
              <a:t>In Edit Mode, reorder clips by tapping &amp; dragging a clip to the desired position inside the timeline.</a:t>
            </a:r>
            <a:endParaRPr lang="en-US" sz="3000" dirty="0">
              <a:solidFill>
                <a:schemeClr val="tx2"/>
              </a:solidFill>
              <a:latin typeface="Montserrat Light" charset="0"/>
              <a:ea typeface="Montserrat Light" charset="0"/>
              <a:cs typeface="Montserrat Light" charset="0"/>
            </a:endParaRPr>
          </a:p>
        </p:txBody>
      </p:sp>
      <p:sp>
        <p:nvSpPr>
          <p:cNvPr id="7" name="TextBox 6">
            <a:extLst>
              <a:ext uri="{FF2B5EF4-FFF2-40B4-BE49-F238E27FC236}">
                <a16:creationId xmlns:a16="http://schemas.microsoft.com/office/drawing/2014/main" id="{AB6B5C30-646B-A042-B69F-C1F554DF20CF}"/>
              </a:ext>
            </a:extLst>
          </p:cNvPr>
          <p:cNvSpPr txBox="1"/>
          <p:nvPr/>
        </p:nvSpPr>
        <p:spPr>
          <a:xfrm>
            <a:off x="1626616" y="9705107"/>
            <a:ext cx="12925839" cy="2922788"/>
          </a:xfrm>
          <a:prstGeom prst="rect">
            <a:avLst/>
          </a:prstGeom>
          <a:noFill/>
        </p:spPr>
        <p:txBody>
          <a:bodyPr wrap="square" rtlCol="0">
            <a:spAutoFit/>
          </a:bodyPr>
          <a:lstStyle/>
          <a:p>
            <a:pPr>
              <a:lnSpc>
                <a:spcPct val="150000"/>
              </a:lnSpc>
            </a:pPr>
            <a:r>
              <a:rPr lang="en-US" b="1" dirty="0">
                <a:solidFill>
                  <a:srgbClr val="6A64D0"/>
                </a:solidFill>
                <a:latin typeface="Montserrat Semi" charset="0"/>
                <a:ea typeface="Montserrat Semi" charset="0"/>
                <a:cs typeface="Montserrat Semi" charset="0"/>
              </a:rPr>
              <a:t>TRIM</a:t>
            </a:r>
          </a:p>
          <a:p>
            <a:pPr>
              <a:lnSpc>
                <a:spcPct val="150000"/>
              </a:lnSpc>
            </a:pPr>
            <a:r>
              <a:rPr lang="en-US" sz="3000" dirty="0">
                <a:solidFill>
                  <a:schemeClr val="tx2"/>
                </a:solidFill>
                <a:latin typeface="Montserrat Light" charset="0"/>
                <a:ea typeface="Montserrat Light" charset="0"/>
                <a:cs typeface="Montserrat Light" charset="0"/>
              </a:rPr>
              <a:t>In Edit Mode, tap the edge of the clip to select the trim arrows. When the arrows are yellow, drag the edges in or out to the desired point. Then tap Apply.</a:t>
            </a:r>
          </a:p>
        </p:txBody>
      </p:sp>
      <p:sp>
        <p:nvSpPr>
          <p:cNvPr id="9" name="TextBox 8">
            <a:extLst>
              <a:ext uri="{FF2B5EF4-FFF2-40B4-BE49-F238E27FC236}">
                <a16:creationId xmlns:a16="http://schemas.microsoft.com/office/drawing/2014/main" id="{F1C13366-89D6-7C45-B26B-7CCDCACB10F9}"/>
              </a:ext>
            </a:extLst>
          </p:cNvPr>
          <p:cNvSpPr txBox="1"/>
          <p:nvPr/>
        </p:nvSpPr>
        <p:spPr>
          <a:xfrm>
            <a:off x="1626616" y="2369874"/>
            <a:ext cx="12925839" cy="2230291"/>
          </a:xfrm>
          <a:prstGeom prst="rect">
            <a:avLst/>
          </a:prstGeom>
          <a:noFill/>
        </p:spPr>
        <p:txBody>
          <a:bodyPr wrap="square" rtlCol="0">
            <a:spAutoFit/>
          </a:bodyPr>
          <a:lstStyle/>
          <a:p>
            <a:pPr>
              <a:lnSpc>
                <a:spcPct val="150000"/>
              </a:lnSpc>
            </a:pPr>
            <a:r>
              <a:rPr lang="en-US" b="1" dirty="0">
                <a:solidFill>
                  <a:srgbClr val="6A64D0"/>
                </a:solidFill>
                <a:latin typeface="Montserrat Semi" charset="0"/>
                <a:ea typeface="Montserrat Semi" charset="0"/>
                <a:cs typeface="Montserrat Semi" charset="0"/>
              </a:rPr>
              <a:t>LIVE TITLES</a:t>
            </a:r>
          </a:p>
          <a:p>
            <a:pPr>
              <a:lnSpc>
                <a:spcPct val="150000"/>
              </a:lnSpc>
            </a:pPr>
            <a:r>
              <a:rPr lang="en-US" sz="3000" dirty="0">
                <a:solidFill>
                  <a:schemeClr val="tx2"/>
                </a:solidFill>
                <a:latin typeface="Montserrat Light" charset="0"/>
                <a:ea typeface="Montserrat Light" charset="0"/>
                <a:cs typeface="Montserrat Light" charset="0"/>
              </a:rPr>
              <a:t>Add Live Titles to your clip as you speak. To edit the text or style of Live Titles, simply click on the clip and tap the Live Titles edit tool.</a:t>
            </a:r>
          </a:p>
        </p:txBody>
      </p:sp>
    </p:spTree>
    <p:extLst>
      <p:ext uri="{BB962C8B-B14F-4D97-AF65-F5344CB8AC3E}">
        <p14:creationId xmlns:p14="http://schemas.microsoft.com/office/powerpoint/2010/main" val="332923443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1626614" y="2157944"/>
            <a:ext cx="12925839" cy="2230291"/>
          </a:xfrm>
          <a:prstGeom prst="rect">
            <a:avLst/>
          </a:prstGeom>
          <a:noFill/>
        </p:spPr>
        <p:txBody>
          <a:bodyPr wrap="square" rtlCol="0">
            <a:spAutoFit/>
          </a:bodyPr>
          <a:lstStyle/>
          <a:p>
            <a:pPr>
              <a:lnSpc>
                <a:spcPct val="150000"/>
              </a:lnSpc>
            </a:pPr>
            <a:r>
              <a:rPr lang="en-US" b="1" dirty="0">
                <a:solidFill>
                  <a:srgbClr val="6A64D0"/>
                </a:solidFill>
                <a:latin typeface="Montserrat Semi" charset="0"/>
                <a:ea typeface="Montserrat Semi" charset="0"/>
                <a:cs typeface="Montserrat Semi" charset="0"/>
              </a:rPr>
              <a:t>PLAN AHEAD</a:t>
            </a:r>
          </a:p>
          <a:p>
            <a:pPr>
              <a:lnSpc>
                <a:spcPct val="150000"/>
              </a:lnSpc>
            </a:pPr>
            <a:r>
              <a:rPr lang="en-US" sz="3000" dirty="0">
                <a:latin typeface="Montserrat Light" charset="0"/>
                <a:ea typeface="Montserrat Light" charset="0"/>
                <a:cs typeface="Montserrat Light" charset="0"/>
              </a:rPr>
              <a:t>If you aren’t able to create your Clips video live, capture photos &amp; videos ahead of time to edit with later. </a:t>
            </a:r>
            <a:endParaRPr lang="en-US" sz="3000" dirty="0">
              <a:solidFill>
                <a:schemeClr val="tx2"/>
              </a:solidFill>
              <a:latin typeface="Montserrat Light" charset="0"/>
              <a:ea typeface="Montserrat Light" charset="0"/>
              <a:cs typeface="Montserrat Light" charset="0"/>
            </a:endParaRPr>
          </a:p>
        </p:txBody>
      </p:sp>
      <p:sp>
        <p:nvSpPr>
          <p:cNvPr id="24" name="TextBox 23"/>
          <p:cNvSpPr txBox="1"/>
          <p:nvPr/>
        </p:nvSpPr>
        <p:spPr>
          <a:xfrm>
            <a:off x="1575030" y="1130397"/>
            <a:ext cx="2199641" cy="1200329"/>
          </a:xfrm>
          <a:prstGeom prst="rect">
            <a:avLst/>
          </a:prstGeom>
          <a:noFill/>
        </p:spPr>
        <p:txBody>
          <a:bodyPr wrap="none" rtlCol="0">
            <a:spAutoFit/>
          </a:bodyPr>
          <a:lstStyle/>
          <a:p>
            <a:r>
              <a:rPr lang="en-US" sz="7200" dirty="0">
                <a:solidFill>
                  <a:schemeClr val="tx2"/>
                </a:solidFill>
                <a:latin typeface="Montserrat Light" charset="0"/>
                <a:ea typeface="Montserrat Light" charset="0"/>
                <a:cs typeface="Montserrat Light" charset="0"/>
              </a:rPr>
              <a:t>TIPS</a:t>
            </a:r>
          </a:p>
        </p:txBody>
      </p:sp>
      <p:sp>
        <p:nvSpPr>
          <p:cNvPr id="15" name="TextBox 14">
            <a:extLst>
              <a:ext uri="{FF2B5EF4-FFF2-40B4-BE49-F238E27FC236}">
                <a16:creationId xmlns:a16="http://schemas.microsoft.com/office/drawing/2014/main" id="{FA43B9CF-7747-B141-AA70-E2142079FD8D}"/>
              </a:ext>
            </a:extLst>
          </p:cNvPr>
          <p:cNvSpPr txBox="1"/>
          <p:nvPr/>
        </p:nvSpPr>
        <p:spPr>
          <a:xfrm>
            <a:off x="1626611" y="6618526"/>
            <a:ext cx="12925839" cy="2230291"/>
          </a:xfrm>
          <a:prstGeom prst="rect">
            <a:avLst/>
          </a:prstGeom>
          <a:noFill/>
        </p:spPr>
        <p:txBody>
          <a:bodyPr wrap="square" rtlCol="0">
            <a:spAutoFit/>
          </a:bodyPr>
          <a:lstStyle/>
          <a:p>
            <a:pPr>
              <a:lnSpc>
                <a:spcPct val="150000"/>
              </a:lnSpc>
            </a:pPr>
            <a:r>
              <a:rPr lang="en-US" b="1" dirty="0">
                <a:solidFill>
                  <a:srgbClr val="6A64D0"/>
                </a:solidFill>
                <a:latin typeface="Montserrat Semi" charset="0"/>
                <a:ea typeface="Montserrat Semi" charset="0"/>
                <a:cs typeface="Montserrat Semi" charset="0"/>
              </a:rPr>
              <a:t>SCENES</a:t>
            </a:r>
          </a:p>
          <a:p>
            <a:pPr>
              <a:lnSpc>
                <a:spcPct val="150000"/>
              </a:lnSpc>
            </a:pPr>
            <a:r>
              <a:rPr lang="en-US" sz="3000" dirty="0">
                <a:solidFill>
                  <a:schemeClr val="tx2"/>
                </a:solidFill>
                <a:latin typeface="Montserrat Light" charset="0"/>
                <a:ea typeface="Montserrat Light" charset="0"/>
                <a:cs typeface="Montserrat Light" charset="0"/>
              </a:rPr>
              <a:t>Scenes backgrounds include ambient noise, but in Edit Mode you can mute that ambient audio separately from voice audio. </a:t>
            </a:r>
          </a:p>
        </p:txBody>
      </p:sp>
      <p:sp>
        <p:nvSpPr>
          <p:cNvPr id="7" name="TextBox 6">
            <a:extLst>
              <a:ext uri="{FF2B5EF4-FFF2-40B4-BE49-F238E27FC236}">
                <a16:creationId xmlns:a16="http://schemas.microsoft.com/office/drawing/2014/main" id="{AB6B5C30-646B-A042-B69F-C1F554DF20CF}"/>
              </a:ext>
            </a:extLst>
          </p:cNvPr>
          <p:cNvSpPr txBox="1"/>
          <p:nvPr/>
        </p:nvSpPr>
        <p:spPr>
          <a:xfrm>
            <a:off x="1626610" y="8848817"/>
            <a:ext cx="12925839" cy="1537793"/>
          </a:xfrm>
          <a:prstGeom prst="rect">
            <a:avLst/>
          </a:prstGeom>
          <a:noFill/>
        </p:spPr>
        <p:txBody>
          <a:bodyPr wrap="square" rtlCol="0">
            <a:spAutoFit/>
          </a:bodyPr>
          <a:lstStyle/>
          <a:p>
            <a:pPr>
              <a:lnSpc>
                <a:spcPct val="150000"/>
              </a:lnSpc>
            </a:pPr>
            <a:r>
              <a:rPr lang="en-US" b="1" dirty="0">
                <a:solidFill>
                  <a:srgbClr val="6A64D0"/>
                </a:solidFill>
                <a:latin typeface="Montserrat Semi" charset="0"/>
                <a:ea typeface="Montserrat Semi" charset="0"/>
                <a:cs typeface="Montserrat Semi" charset="0"/>
              </a:rPr>
              <a:t>FILTERS</a:t>
            </a:r>
          </a:p>
          <a:p>
            <a:pPr>
              <a:lnSpc>
                <a:spcPct val="150000"/>
              </a:lnSpc>
            </a:pPr>
            <a:r>
              <a:rPr lang="en-US" sz="3000" dirty="0">
                <a:solidFill>
                  <a:schemeClr val="tx2"/>
                </a:solidFill>
                <a:latin typeface="Montserrat Light" charset="0"/>
                <a:ea typeface="Montserrat Light" charset="0"/>
                <a:cs typeface="Montserrat Light" charset="0"/>
              </a:rPr>
              <a:t>Filters can be added to a clip either before or after recording.</a:t>
            </a:r>
          </a:p>
        </p:txBody>
      </p:sp>
      <p:sp>
        <p:nvSpPr>
          <p:cNvPr id="9" name="TextBox 8">
            <a:extLst>
              <a:ext uri="{FF2B5EF4-FFF2-40B4-BE49-F238E27FC236}">
                <a16:creationId xmlns:a16="http://schemas.microsoft.com/office/drawing/2014/main" id="{F1C13366-89D6-7C45-B26B-7CCDCACB10F9}"/>
              </a:ext>
            </a:extLst>
          </p:cNvPr>
          <p:cNvSpPr txBox="1"/>
          <p:nvPr/>
        </p:nvSpPr>
        <p:spPr>
          <a:xfrm>
            <a:off x="1626611" y="4388235"/>
            <a:ext cx="12925839" cy="2230291"/>
          </a:xfrm>
          <a:prstGeom prst="rect">
            <a:avLst/>
          </a:prstGeom>
          <a:noFill/>
        </p:spPr>
        <p:txBody>
          <a:bodyPr wrap="square" rtlCol="0">
            <a:spAutoFit/>
          </a:bodyPr>
          <a:lstStyle/>
          <a:p>
            <a:pPr>
              <a:lnSpc>
                <a:spcPct val="150000"/>
              </a:lnSpc>
            </a:pPr>
            <a:r>
              <a:rPr lang="en-US" b="1" dirty="0">
                <a:solidFill>
                  <a:srgbClr val="6A64D0"/>
                </a:solidFill>
                <a:latin typeface="Montserrat Semi" charset="0"/>
                <a:ea typeface="Montserrat Semi" charset="0"/>
                <a:cs typeface="Montserrat Semi" charset="0"/>
              </a:rPr>
              <a:t>PAN &amp; ZOOM</a:t>
            </a:r>
          </a:p>
          <a:p>
            <a:pPr>
              <a:lnSpc>
                <a:spcPct val="150000"/>
              </a:lnSpc>
            </a:pPr>
            <a:r>
              <a:rPr lang="en-US" sz="3000" dirty="0">
                <a:solidFill>
                  <a:schemeClr val="tx2"/>
                </a:solidFill>
                <a:latin typeface="Montserrat Light" charset="0"/>
                <a:ea typeface="Montserrat Light" charset="0"/>
                <a:cs typeface="Montserrat Light" charset="0"/>
              </a:rPr>
              <a:t>In Record Mode, use the “pinch &amp; drag” technique to to pan across or zoom in/out of your clips as you’re recording.  </a:t>
            </a:r>
          </a:p>
        </p:txBody>
      </p:sp>
      <p:sp>
        <p:nvSpPr>
          <p:cNvPr id="8" name="TextBox 7">
            <a:extLst>
              <a:ext uri="{FF2B5EF4-FFF2-40B4-BE49-F238E27FC236}">
                <a16:creationId xmlns:a16="http://schemas.microsoft.com/office/drawing/2014/main" id="{53338AD9-4CE4-C94D-8458-547758A5756E}"/>
              </a:ext>
            </a:extLst>
          </p:cNvPr>
          <p:cNvSpPr txBox="1"/>
          <p:nvPr/>
        </p:nvSpPr>
        <p:spPr>
          <a:xfrm>
            <a:off x="1626609" y="10386610"/>
            <a:ext cx="12925839" cy="2230291"/>
          </a:xfrm>
          <a:prstGeom prst="rect">
            <a:avLst/>
          </a:prstGeom>
          <a:noFill/>
        </p:spPr>
        <p:txBody>
          <a:bodyPr wrap="square" rtlCol="0">
            <a:spAutoFit/>
          </a:bodyPr>
          <a:lstStyle/>
          <a:p>
            <a:pPr>
              <a:lnSpc>
                <a:spcPct val="150000"/>
              </a:lnSpc>
            </a:pPr>
            <a:r>
              <a:rPr lang="en-US" b="1" dirty="0">
                <a:solidFill>
                  <a:srgbClr val="6A64D0"/>
                </a:solidFill>
                <a:latin typeface="Montserrat Semi" charset="0"/>
                <a:ea typeface="Montserrat Semi" charset="0"/>
                <a:cs typeface="Montserrat Semi" charset="0"/>
              </a:rPr>
              <a:t>MUSIC TRACK</a:t>
            </a:r>
          </a:p>
          <a:p>
            <a:pPr>
              <a:lnSpc>
                <a:spcPct val="150000"/>
              </a:lnSpc>
            </a:pPr>
            <a:r>
              <a:rPr lang="en-US" sz="3000" dirty="0">
                <a:solidFill>
                  <a:schemeClr val="tx2"/>
                </a:solidFill>
                <a:latin typeface="Montserrat Light" charset="0"/>
                <a:ea typeface="Montserrat Light" charset="0"/>
                <a:cs typeface="Montserrat Light" charset="0"/>
              </a:rPr>
              <a:t>Add music to your video by selecting from pre-loaded tracks. Clips will automatically mix and time the music to fit your project.</a:t>
            </a:r>
          </a:p>
        </p:txBody>
      </p:sp>
    </p:spTree>
    <p:extLst>
      <p:ext uri="{BB962C8B-B14F-4D97-AF65-F5344CB8AC3E}">
        <p14:creationId xmlns:p14="http://schemas.microsoft.com/office/powerpoint/2010/main" val="25115075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1575028" y="4561716"/>
            <a:ext cx="12925839" cy="2230291"/>
          </a:xfrm>
          <a:prstGeom prst="rect">
            <a:avLst/>
          </a:prstGeom>
          <a:noFill/>
        </p:spPr>
        <p:txBody>
          <a:bodyPr wrap="square" rtlCol="0">
            <a:spAutoFit/>
          </a:bodyPr>
          <a:lstStyle/>
          <a:p>
            <a:pPr>
              <a:lnSpc>
                <a:spcPct val="150000"/>
              </a:lnSpc>
            </a:pPr>
            <a:r>
              <a:rPr lang="en-US" b="1" dirty="0">
                <a:solidFill>
                  <a:srgbClr val="6A64D0"/>
                </a:solidFill>
                <a:latin typeface="Montserrat Semi" charset="0"/>
                <a:ea typeface="Montserrat Semi" charset="0"/>
                <a:cs typeface="Montserrat Semi" charset="0"/>
              </a:rPr>
              <a:t>EXPORT PROJECT</a:t>
            </a:r>
          </a:p>
          <a:p>
            <a:pPr>
              <a:lnSpc>
                <a:spcPct val="150000"/>
              </a:lnSpc>
            </a:pPr>
            <a:r>
              <a:rPr lang="en-US" sz="3000" dirty="0">
                <a:latin typeface="Montserrat Light" charset="0"/>
                <a:ea typeface="Montserrat Light" charset="0"/>
                <a:cs typeface="Montserrat Light" charset="0"/>
              </a:rPr>
              <a:t>Export your Clips project to collaborate with someone else. They can open the project in Clips on their device and add to it. </a:t>
            </a:r>
            <a:endParaRPr lang="en-US" sz="3000" dirty="0">
              <a:solidFill>
                <a:schemeClr val="tx2"/>
              </a:solidFill>
              <a:latin typeface="Montserrat Light" charset="0"/>
              <a:ea typeface="Montserrat Light" charset="0"/>
              <a:cs typeface="Montserrat Light" charset="0"/>
            </a:endParaRPr>
          </a:p>
        </p:txBody>
      </p:sp>
      <p:sp>
        <p:nvSpPr>
          <p:cNvPr id="24" name="TextBox 23"/>
          <p:cNvSpPr txBox="1"/>
          <p:nvPr/>
        </p:nvSpPr>
        <p:spPr>
          <a:xfrm>
            <a:off x="1575030" y="1130397"/>
            <a:ext cx="6976590" cy="1200329"/>
          </a:xfrm>
          <a:prstGeom prst="rect">
            <a:avLst/>
          </a:prstGeom>
          <a:noFill/>
        </p:spPr>
        <p:txBody>
          <a:bodyPr wrap="none" rtlCol="0">
            <a:spAutoFit/>
          </a:bodyPr>
          <a:lstStyle/>
          <a:p>
            <a:r>
              <a:rPr lang="en-US" sz="7200" dirty="0">
                <a:solidFill>
                  <a:schemeClr val="tx2"/>
                </a:solidFill>
                <a:latin typeface="Montserrat Light" charset="0"/>
                <a:ea typeface="Montserrat Light" charset="0"/>
                <a:cs typeface="Montserrat Light" charset="0"/>
              </a:rPr>
              <a:t>SAVE &amp; SHARE</a:t>
            </a:r>
          </a:p>
        </p:txBody>
      </p:sp>
      <p:sp>
        <p:nvSpPr>
          <p:cNvPr id="15" name="TextBox 14">
            <a:extLst>
              <a:ext uri="{FF2B5EF4-FFF2-40B4-BE49-F238E27FC236}">
                <a16:creationId xmlns:a16="http://schemas.microsoft.com/office/drawing/2014/main" id="{FA43B9CF-7747-B141-AA70-E2142079FD8D}"/>
              </a:ext>
            </a:extLst>
          </p:cNvPr>
          <p:cNvSpPr txBox="1"/>
          <p:nvPr/>
        </p:nvSpPr>
        <p:spPr>
          <a:xfrm>
            <a:off x="1575027" y="7013720"/>
            <a:ext cx="12925839" cy="2230291"/>
          </a:xfrm>
          <a:prstGeom prst="rect">
            <a:avLst/>
          </a:prstGeom>
          <a:noFill/>
        </p:spPr>
        <p:txBody>
          <a:bodyPr wrap="square" rtlCol="0">
            <a:spAutoFit/>
          </a:bodyPr>
          <a:lstStyle/>
          <a:p>
            <a:pPr>
              <a:lnSpc>
                <a:spcPct val="150000"/>
              </a:lnSpc>
            </a:pPr>
            <a:r>
              <a:rPr lang="en-US" b="1" dirty="0">
                <a:solidFill>
                  <a:srgbClr val="6A64D0"/>
                </a:solidFill>
                <a:latin typeface="Montserrat Semi" charset="0"/>
                <a:ea typeface="Montserrat Semi" charset="0"/>
                <a:cs typeface="Montserrat Semi" charset="0"/>
              </a:rPr>
              <a:t>SEND OR SHARE</a:t>
            </a:r>
          </a:p>
          <a:p>
            <a:pPr>
              <a:lnSpc>
                <a:spcPct val="150000"/>
              </a:lnSpc>
            </a:pPr>
            <a:r>
              <a:rPr lang="en-US" sz="3000" dirty="0">
                <a:latin typeface="Montserrat Light" charset="0"/>
                <a:ea typeface="Montserrat Light" charset="0"/>
                <a:cs typeface="Montserrat Light" charset="0"/>
              </a:rPr>
              <a:t>Send your final video via email or text. Share your video to your social media channels directly from the app. </a:t>
            </a:r>
            <a:endParaRPr lang="en-US" sz="3000" dirty="0">
              <a:solidFill>
                <a:schemeClr val="tx2"/>
              </a:solidFill>
              <a:latin typeface="Montserrat Light" charset="0"/>
              <a:ea typeface="Montserrat Light" charset="0"/>
              <a:cs typeface="Montserrat Light" charset="0"/>
            </a:endParaRPr>
          </a:p>
        </p:txBody>
      </p:sp>
      <p:sp>
        <p:nvSpPr>
          <p:cNvPr id="7" name="TextBox 6">
            <a:extLst>
              <a:ext uri="{FF2B5EF4-FFF2-40B4-BE49-F238E27FC236}">
                <a16:creationId xmlns:a16="http://schemas.microsoft.com/office/drawing/2014/main" id="{AB6B5C30-646B-A042-B69F-C1F554DF20CF}"/>
              </a:ext>
            </a:extLst>
          </p:cNvPr>
          <p:cNvSpPr txBox="1"/>
          <p:nvPr/>
        </p:nvSpPr>
        <p:spPr>
          <a:xfrm>
            <a:off x="1575027" y="9465724"/>
            <a:ext cx="12925839" cy="2230291"/>
          </a:xfrm>
          <a:prstGeom prst="rect">
            <a:avLst/>
          </a:prstGeom>
          <a:noFill/>
        </p:spPr>
        <p:txBody>
          <a:bodyPr wrap="square" rtlCol="0">
            <a:spAutoFit/>
          </a:bodyPr>
          <a:lstStyle/>
          <a:p>
            <a:pPr>
              <a:lnSpc>
                <a:spcPct val="150000"/>
              </a:lnSpc>
            </a:pPr>
            <a:r>
              <a:rPr lang="en-US" b="1" dirty="0">
                <a:solidFill>
                  <a:srgbClr val="6A64D0"/>
                </a:solidFill>
                <a:latin typeface="Montserrat Semi" charset="0"/>
                <a:ea typeface="Montserrat Semi" charset="0"/>
                <a:cs typeface="Montserrat Semi" charset="0"/>
              </a:rPr>
              <a:t>SAVE TO CLOUD STORAGE</a:t>
            </a:r>
          </a:p>
          <a:p>
            <a:pPr>
              <a:lnSpc>
                <a:spcPct val="150000"/>
              </a:lnSpc>
            </a:pPr>
            <a:r>
              <a:rPr lang="en-US" sz="3000" dirty="0">
                <a:solidFill>
                  <a:schemeClr val="tx2"/>
                </a:solidFill>
                <a:latin typeface="Montserrat Light" charset="0"/>
                <a:ea typeface="Montserrat Light" charset="0"/>
                <a:cs typeface="Montserrat Light" charset="0"/>
              </a:rPr>
              <a:t>Save your video to your preferred cloud storage apps or services, like Dropbox or Google Drive.  </a:t>
            </a:r>
          </a:p>
        </p:txBody>
      </p:sp>
      <p:sp>
        <p:nvSpPr>
          <p:cNvPr id="9" name="TextBox 8">
            <a:extLst>
              <a:ext uri="{FF2B5EF4-FFF2-40B4-BE49-F238E27FC236}">
                <a16:creationId xmlns:a16="http://schemas.microsoft.com/office/drawing/2014/main" id="{F1C13366-89D6-7C45-B26B-7CCDCACB10F9}"/>
              </a:ext>
            </a:extLst>
          </p:cNvPr>
          <p:cNvSpPr txBox="1"/>
          <p:nvPr/>
        </p:nvSpPr>
        <p:spPr>
          <a:xfrm>
            <a:off x="1575028" y="2802210"/>
            <a:ext cx="12925839" cy="1537793"/>
          </a:xfrm>
          <a:prstGeom prst="rect">
            <a:avLst/>
          </a:prstGeom>
          <a:noFill/>
        </p:spPr>
        <p:txBody>
          <a:bodyPr wrap="square" rtlCol="0">
            <a:spAutoFit/>
          </a:bodyPr>
          <a:lstStyle/>
          <a:p>
            <a:pPr>
              <a:lnSpc>
                <a:spcPct val="150000"/>
              </a:lnSpc>
            </a:pPr>
            <a:r>
              <a:rPr lang="en-US" b="1" dirty="0">
                <a:solidFill>
                  <a:srgbClr val="6A64D0"/>
                </a:solidFill>
                <a:latin typeface="Montserrat Semi" charset="0"/>
                <a:ea typeface="Montserrat Semi" charset="0"/>
                <a:cs typeface="Montserrat Semi" charset="0"/>
              </a:rPr>
              <a:t>SAVE VIDEO</a:t>
            </a:r>
          </a:p>
          <a:p>
            <a:pPr>
              <a:lnSpc>
                <a:spcPct val="150000"/>
              </a:lnSpc>
            </a:pPr>
            <a:r>
              <a:rPr lang="en-US" sz="3000" dirty="0">
                <a:solidFill>
                  <a:schemeClr val="tx2"/>
                </a:solidFill>
                <a:latin typeface="Montserrat Light" charset="0"/>
                <a:ea typeface="Montserrat Light" charset="0"/>
                <a:cs typeface="Montserrat Light" charset="0"/>
              </a:rPr>
              <a:t>Save the video to the library on your device. </a:t>
            </a:r>
          </a:p>
        </p:txBody>
      </p:sp>
    </p:spTree>
    <p:extLst>
      <p:ext uri="{BB962C8B-B14F-4D97-AF65-F5344CB8AC3E}">
        <p14:creationId xmlns:p14="http://schemas.microsoft.com/office/powerpoint/2010/main" val="423595355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Line 5"/>
          <p:cNvSpPr>
            <a:spLocks noChangeShapeType="1"/>
          </p:cNvSpPr>
          <p:nvPr/>
        </p:nvSpPr>
        <p:spPr bwMode="auto">
          <a:xfrm>
            <a:off x="1498741" y="-1748368"/>
            <a:ext cx="0" cy="0"/>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vert="horz" wrap="square" lIns="243797" tIns="121899" rIns="243797" bIns="121899" numCol="1" anchor="t" anchorCtr="0" compatLnSpc="1">
            <a:prstTxWarp prst="textNoShape">
              <a:avLst/>
            </a:prstTxWarp>
          </a:bodyPr>
          <a:lstStyle/>
          <a:p>
            <a:endParaRPr lang="en-US"/>
          </a:p>
        </p:txBody>
      </p:sp>
      <p:sp>
        <p:nvSpPr>
          <p:cNvPr id="45" name="Line 6"/>
          <p:cNvSpPr>
            <a:spLocks noChangeShapeType="1"/>
          </p:cNvSpPr>
          <p:nvPr/>
        </p:nvSpPr>
        <p:spPr bwMode="auto">
          <a:xfrm>
            <a:off x="1498741" y="-1748368"/>
            <a:ext cx="0" cy="0"/>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vert="horz" wrap="square" lIns="243797" tIns="121899" rIns="243797" bIns="121899" numCol="1" anchor="t" anchorCtr="0" compatLnSpc="1">
            <a:prstTxWarp prst="textNoShape">
              <a:avLst/>
            </a:prstTxWarp>
          </a:bodyPr>
          <a:lstStyle/>
          <a:p>
            <a:endParaRPr lang="en-US"/>
          </a:p>
        </p:txBody>
      </p:sp>
      <p:sp>
        <p:nvSpPr>
          <p:cNvPr id="11" name="Rectangle 10"/>
          <p:cNvSpPr/>
          <p:nvPr/>
        </p:nvSpPr>
        <p:spPr>
          <a:xfrm>
            <a:off x="6843081" y="5595528"/>
            <a:ext cx="5599525" cy="3308558"/>
          </a:xfrm>
          <a:prstGeom prst="rect">
            <a:avLst/>
          </a:prstGeom>
          <a:noFill/>
          <a:ln w="6350" cmpd="sng">
            <a:noFill/>
          </a:ln>
          <a:effectLst/>
        </p:spPr>
        <p:style>
          <a:lnRef idx="1">
            <a:schemeClr val="accent1"/>
          </a:lnRef>
          <a:fillRef idx="3">
            <a:schemeClr val="accent1"/>
          </a:fillRef>
          <a:effectRef idx="2">
            <a:schemeClr val="accent1"/>
          </a:effectRef>
          <a:fontRef idx="minor">
            <a:schemeClr val="lt1"/>
          </a:fontRef>
        </p:style>
        <p:txBody>
          <a:bodyPr wrap="none" lIns="243798" tIns="121900" rIns="243798" bIns="121900" rtlCol="0" anchor="ctr">
            <a:spAutoFit/>
          </a:bodyPr>
          <a:lstStyle/>
          <a:p>
            <a:pPr>
              <a:tabLst>
                <a:tab pos="338138" algn="l"/>
              </a:tabLst>
            </a:pPr>
            <a:r>
              <a:rPr lang="en-US" sz="19900" dirty="0">
                <a:solidFill>
                  <a:schemeClr val="tx1"/>
                </a:solidFill>
                <a:latin typeface="Oswald" pitchFamily="2" charset="77"/>
                <a:ea typeface="Montserrat Semi" charset="0"/>
                <a:cs typeface="Montserrat Semi" charset="0"/>
              </a:rPr>
              <a:t>Clips!</a:t>
            </a:r>
          </a:p>
        </p:txBody>
      </p:sp>
      <p:sp>
        <p:nvSpPr>
          <p:cNvPr id="12" name="Rectangle 11"/>
          <p:cNvSpPr/>
          <p:nvPr/>
        </p:nvSpPr>
        <p:spPr>
          <a:xfrm>
            <a:off x="7100287" y="4956843"/>
            <a:ext cx="1976738" cy="861734"/>
          </a:xfrm>
          <a:prstGeom prst="rect">
            <a:avLst/>
          </a:prstGeom>
          <a:noFill/>
          <a:ln w="6350" cmpd="sng">
            <a:noFill/>
          </a:ln>
          <a:effectLst/>
        </p:spPr>
        <p:style>
          <a:lnRef idx="1">
            <a:schemeClr val="accent1"/>
          </a:lnRef>
          <a:fillRef idx="3">
            <a:schemeClr val="accent1"/>
          </a:fillRef>
          <a:effectRef idx="2">
            <a:schemeClr val="accent1"/>
          </a:effectRef>
          <a:fontRef idx="minor">
            <a:schemeClr val="lt1"/>
          </a:fontRef>
        </p:style>
        <p:txBody>
          <a:bodyPr wrap="none" lIns="243798" tIns="121900" rIns="243798" bIns="121900" rtlCol="0" anchor="ctr">
            <a:spAutoFit/>
          </a:bodyPr>
          <a:lstStyle/>
          <a:p>
            <a:pPr>
              <a:tabLst>
                <a:tab pos="338138" algn="l"/>
              </a:tabLst>
            </a:pPr>
            <a:r>
              <a:rPr lang="en-US" sz="4000" dirty="0">
                <a:solidFill>
                  <a:schemeClr val="tx1"/>
                </a:solidFill>
                <a:latin typeface="Montserrat Ultra Light" charset="0"/>
                <a:ea typeface="Montserrat Ultra Light" charset="0"/>
                <a:cs typeface="Montserrat Ultra Light" charset="0"/>
              </a:rPr>
              <a:t>That’s</a:t>
            </a:r>
          </a:p>
        </p:txBody>
      </p:sp>
      <p:pic>
        <p:nvPicPr>
          <p:cNvPr id="25" name="Picture 24">
            <a:extLst>
              <a:ext uri="{FF2B5EF4-FFF2-40B4-BE49-F238E27FC236}">
                <a16:creationId xmlns:a16="http://schemas.microsoft.com/office/drawing/2014/main" id="{EE1039FA-F622-BF46-BC85-D023A84A4718}"/>
              </a:ext>
            </a:extLst>
          </p:cNvPr>
          <p:cNvPicPr>
            <a:picLocks noChangeAspect="1"/>
          </p:cNvPicPr>
          <p:nvPr/>
        </p:nvPicPr>
        <p:blipFill>
          <a:blip r:embed="rId2"/>
          <a:stretch>
            <a:fillRect/>
          </a:stretch>
        </p:blipFill>
        <p:spPr>
          <a:xfrm>
            <a:off x="1481098" y="3980928"/>
            <a:ext cx="5619189" cy="5619189"/>
          </a:xfrm>
          <a:prstGeom prst="rect">
            <a:avLst/>
          </a:prstGeom>
        </p:spPr>
      </p:pic>
      <p:sp>
        <p:nvSpPr>
          <p:cNvPr id="2" name="TextBox 1">
            <a:extLst>
              <a:ext uri="{FF2B5EF4-FFF2-40B4-BE49-F238E27FC236}">
                <a16:creationId xmlns:a16="http://schemas.microsoft.com/office/drawing/2014/main" id="{B0B29A47-E54A-CD41-8D6B-65B7A9588E47}"/>
              </a:ext>
            </a:extLst>
          </p:cNvPr>
          <p:cNvSpPr txBox="1"/>
          <p:nvPr/>
        </p:nvSpPr>
        <p:spPr>
          <a:xfrm>
            <a:off x="2602569" y="9600117"/>
            <a:ext cx="3376245" cy="1015663"/>
          </a:xfrm>
          <a:prstGeom prst="rect">
            <a:avLst/>
          </a:prstGeom>
          <a:noFill/>
        </p:spPr>
        <p:txBody>
          <a:bodyPr wrap="none" rtlCol="0">
            <a:spAutoFit/>
          </a:bodyPr>
          <a:lstStyle/>
          <a:p>
            <a:pPr algn="ctr"/>
            <a:r>
              <a:rPr lang="en-US" sz="3000" dirty="0">
                <a:solidFill>
                  <a:srgbClr val="6A64D0"/>
                </a:solidFill>
                <a:latin typeface="Montserrat" pitchFamily="2" charset="77"/>
              </a:rPr>
              <a:t>Available on</a:t>
            </a:r>
          </a:p>
          <a:p>
            <a:pPr algn="ctr"/>
            <a:r>
              <a:rPr lang="en-US" sz="3000" dirty="0">
                <a:solidFill>
                  <a:srgbClr val="6A64D0"/>
                </a:solidFill>
                <a:latin typeface="Montserrat" pitchFamily="2" charset="77"/>
              </a:rPr>
              <a:t>iPhone and iPad</a:t>
            </a:r>
          </a:p>
        </p:txBody>
      </p:sp>
    </p:spTree>
    <p:extLst>
      <p:ext uri="{BB962C8B-B14F-4D97-AF65-F5344CB8AC3E}">
        <p14:creationId xmlns:p14="http://schemas.microsoft.com/office/powerpoint/2010/main" val="1230769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300"/>
                                        <p:tgtEl>
                                          <p:spTgt spid="25"/>
                                        </p:tgtEl>
                                        <p:attrNameLst>
                                          <p:attrName>ppt_x</p:attrName>
                                        </p:attrNameLst>
                                      </p:cBhvr>
                                      <p:tavLst>
                                        <p:tav tm="0">
                                          <p:val>
                                            <p:strVal val="#ppt_x-#ppt_w*1.125000"/>
                                          </p:val>
                                        </p:tav>
                                        <p:tav tm="100000">
                                          <p:val>
                                            <p:strVal val="#ppt_x"/>
                                          </p:val>
                                        </p:tav>
                                      </p:tavLst>
                                    </p:anim>
                                    <p:animEffect transition="in" filter="wipe(right)">
                                      <p:cBhvr>
                                        <p:cTn id="8" dur="300"/>
                                        <p:tgtEl>
                                          <p:spTgt spid="25"/>
                                        </p:tgtEl>
                                      </p:cBhvr>
                                    </p:animEffect>
                                  </p:childTnLst>
                                </p:cTn>
                              </p:par>
                            </p:childTnLst>
                          </p:cTn>
                        </p:par>
                        <p:par>
                          <p:cTn id="9" fill="hold">
                            <p:stCondLst>
                              <p:cond delay="300"/>
                            </p:stCondLst>
                            <p:childTnLst>
                              <p:par>
                                <p:cTn id="10" presetID="1" presetClass="entr" presetSubtype="0" fill="hold" grpId="1" nodeType="afterEffect">
                                  <p:stCondLst>
                                    <p:cond delay="500"/>
                                  </p:stCondLst>
                                  <p:childTnLst>
                                    <p:set>
                                      <p:cBhvr>
                                        <p:cTn id="11" dur="1" fill="hold">
                                          <p:stCondLst>
                                            <p:cond delay="0"/>
                                          </p:stCondLst>
                                        </p:cTn>
                                        <p:tgtEl>
                                          <p:spTgt spid="12"/>
                                        </p:tgtEl>
                                        <p:attrNameLst>
                                          <p:attrName>style.visibility</p:attrName>
                                        </p:attrNameLst>
                                      </p:cBhvr>
                                      <p:to>
                                        <p:strVal val="visible"/>
                                      </p:to>
                                    </p:set>
                                  </p:childTnLst>
                                </p:cTn>
                              </p:par>
                            </p:childTnLst>
                          </p:cTn>
                        </p:par>
                        <p:par>
                          <p:cTn id="12" fill="hold">
                            <p:stCondLst>
                              <p:cond delay="800"/>
                            </p:stCondLst>
                            <p:childTnLst>
                              <p:par>
                                <p:cTn id="13" presetID="1" presetClass="entr" presetSubtype="0" fill="hold" grpId="2" nodeType="afterEffect">
                                  <p:stCondLst>
                                    <p:cond delay="200"/>
                                  </p:stCondLst>
                                  <p:childTnLst>
                                    <p:set>
                                      <p:cBhvr>
                                        <p:cTn id="14" dur="1" fill="hold">
                                          <p:stCondLst>
                                            <p:cond delay="0"/>
                                          </p:stCondLst>
                                        </p:cTn>
                                        <p:tgtEl>
                                          <p:spTgt spid="11"/>
                                        </p:tgtEl>
                                        <p:attrNameLst>
                                          <p:attrName>style.visibility</p:attrName>
                                        </p:attrNameLst>
                                      </p:cBhvr>
                                      <p:to>
                                        <p:strVal val="visible"/>
                                      </p:to>
                                    </p:set>
                                  </p:childTnLst>
                                </p:cTn>
                              </p:par>
                            </p:childTnLst>
                          </p:cTn>
                        </p:par>
                        <p:par>
                          <p:cTn id="15" fill="hold">
                            <p:stCondLst>
                              <p:cond delay="1000"/>
                            </p:stCondLst>
                            <p:childTnLst>
                              <p:par>
                                <p:cTn id="16" presetID="10" presetClass="entr" presetSubtype="0" fill="hold" grpId="0" nodeType="afterEffect">
                                  <p:stCondLst>
                                    <p:cond delay="50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500"/>
                                        <p:tgtEl>
                                          <p:spTgt spid="2"/>
                                        </p:tgtEl>
                                      </p:cBhvr>
                                    </p:animEffect>
                                  </p:childTnLst>
                                </p:cTn>
                              </p:par>
                            </p:childTnLst>
                          </p:cTn>
                        </p:par>
                        <p:par>
                          <p:cTn id="19" fill="hold">
                            <p:stCondLst>
                              <p:cond delay="2000"/>
                            </p:stCondLst>
                            <p:childTnLst>
                              <p:par>
                                <p:cTn id="20" presetID="32" presetClass="emph" presetSubtype="0" fill="hold" nodeType="afterEffect">
                                  <p:stCondLst>
                                    <p:cond delay="1000"/>
                                  </p:stCondLst>
                                  <p:childTnLst>
                                    <p:animRot by="120000">
                                      <p:cBhvr>
                                        <p:cTn id="21" dur="50" fill="hold">
                                          <p:stCondLst>
                                            <p:cond delay="0"/>
                                          </p:stCondLst>
                                        </p:cTn>
                                        <p:tgtEl>
                                          <p:spTgt spid="25"/>
                                        </p:tgtEl>
                                        <p:attrNameLst>
                                          <p:attrName>r</p:attrName>
                                        </p:attrNameLst>
                                      </p:cBhvr>
                                    </p:animRot>
                                    <p:animRot by="-240000">
                                      <p:cBhvr>
                                        <p:cTn id="22" dur="100" fill="hold">
                                          <p:stCondLst>
                                            <p:cond delay="100"/>
                                          </p:stCondLst>
                                        </p:cTn>
                                        <p:tgtEl>
                                          <p:spTgt spid="25"/>
                                        </p:tgtEl>
                                        <p:attrNameLst>
                                          <p:attrName>r</p:attrName>
                                        </p:attrNameLst>
                                      </p:cBhvr>
                                    </p:animRot>
                                    <p:animRot by="240000">
                                      <p:cBhvr>
                                        <p:cTn id="23" dur="100" fill="hold">
                                          <p:stCondLst>
                                            <p:cond delay="200"/>
                                          </p:stCondLst>
                                        </p:cTn>
                                        <p:tgtEl>
                                          <p:spTgt spid="25"/>
                                        </p:tgtEl>
                                        <p:attrNameLst>
                                          <p:attrName>r</p:attrName>
                                        </p:attrNameLst>
                                      </p:cBhvr>
                                    </p:animRot>
                                    <p:animRot by="-240000">
                                      <p:cBhvr>
                                        <p:cTn id="24" dur="100" fill="hold">
                                          <p:stCondLst>
                                            <p:cond delay="300"/>
                                          </p:stCondLst>
                                        </p:cTn>
                                        <p:tgtEl>
                                          <p:spTgt spid="25"/>
                                        </p:tgtEl>
                                        <p:attrNameLst>
                                          <p:attrName>r</p:attrName>
                                        </p:attrNameLst>
                                      </p:cBhvr>
                                    </p:animRot>
                                    <p:animRot by="120000">
                                      <p:cBhvr>
                                        <p:cTn id="25" dur="100" fill="hold">
                                          <p:stCondLst>
                                            <p:cond delay="400"/>
                                          </p:stCondLst>
                                        </p:cTn>
                                        <p:tgtEl>
                                          <p:spTgt spid="2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2"/>
      <p:bldP spid="12" grpId="1"/>
      <p:bldP spid="2" grpId="0"/>
    </p:bldLst>
  </p:timing>
</p:sld>
</file>

<file path=ppt/theme/theme1.xml><?xml version="1.0" encoding="utf-8"?>
<a:theme xmlns:a="http://schemas.openxmlformats.org/drawingml/2006/main" name="Office Theme">
  <a:themeElements>
    <a:clrScheme name="Black Minimal 1">
      <a:dk1>
        <a:srgbClr val="000000"/>
      </a:dk1>
      <a:lt1>
        <a:srgbClr val="FFFFFF"/>
      </a:lt1>
      <a:dk2>
        <a:srgbClr val="000000"/>
      </a:dk2>
      <a:lt2>
        <a:srgbClr val="F6F7FA"/>
      </a:lt2>
      <a:accent1>
        <a:srgbClr val="000000"/>
      </a:accent1>
      <a:accent2>
        <a:srgbClr val="000000"/>
      </a:accent2>
      <a:accent3>
        <a:srgbClr val="000000"/>
      </a:accent3>
      <a:accent4>
        <a:srgbClr val="000000"/>
      </a:accent4>
      <a:accent5>
        <a:srgbClr val="000000"/>
      </a:accent5>
      <a:accent6>
        <a:srgbClr val="000000"/>
      </a:accent6>
      <a:hlink>
        <a:srgbClr val="000000"/>
      </a:hlink>
      <a:folHlink>
        <a:srgbClr val="B0B1B3"/>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4382</TotalTime>
  <Words>693</Words>
  <Application>Microsoft Macintosh PowerPoint</Application>
  <PresentationFormat>Custom</PresentationFormat>
  <Paragraphs>75</Paragraphs>
  <Slides>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Arial Unicode MS</vt:lpstr>
      <vt:lpstr>Arial</vt:lpstr>
      <vt:lpstr>Calibri</vt:lpstr>
      <vt:lpstr>Montserrat</vt:lpstr>
      <vt:lpstr>Montserrat Light</vt:lpstr>
      <vt:lpstr>Montserrat Semi</vt:lpstr>
      <vt:lpstr>Montserrat Ultra Light</vt:lpstr>
      <vt:lpstr>Oswald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57</cp:revision>
  <cp:lastPrinted>2020-03-30T19:23:51Z</cp:lastPrinted>
  <dcterms:created xsi:type="dcterms:W3CDTF">2016-03-02T16:16:57Z</dcterms:created>
  <dcterms:modified xsi:type="dcterms:W3CDTF">2020-04-02T16:56:26Z</dcterms:modified>
</cp:coreProperties>
</file>