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7" r:id="rId3"/>
    <p:sldId id="258" r:id="rId4"/>
    <p:sldId id="266" r:id="rId5"/>
    <p:sldId id="264" r:id="rId6"/>
    <p:sldId id="273"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98E5A1-0BE1-4C80-B44B-5346F9C70F71}" v="8" dt="2021-01-31T22:52:22.4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094" autoAdjust="0"/>
    <p:restoredTop sz="76298" autoAdjust="0"/>
  </p:normalViewPr>
  <p:slideViewPr>
    <p:cSldViewPr snapToGrid="0">
      <p:cViewPr varScale="1">
        <p:scale>
          <a:sx n="98" d="100"/>
          <a:sy n="98" d="100"/>
        </p:scale>
        <p:origin x="728" y="192"/>
      </p:cViewPr>
      <p:guideLst/>
    </p:cSldViewPr>
  </p:slideViewPr>
  <p:outlineViewPr>
    <p:cViewPr>
      <p:scale>
        <a:sx n="33" d="100"/>
        <a:sy n="33" d="100"/>
      </p:scale>
      <p:origin x="0" y="-2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mbaugh, Susan" userId="be8d084a-2b08-47cb-972a-0a1dbb28c0bb" providerId="ADAL" clId="{8E98E5A1-0BE1-4C80-B44B-5346F9C70F71}"/>
    <pc:docChg chg="undo custSel addSld delSld modSld sldOrd">
      <pc:chgData name="Brumbaugh, Susan" userId="be8d084a-2b08-47cb-972a-0a1dbb28c0bb" providerId="ADAL" clId="{8E98E5A1-0BE1-4C80-B44B-5346F9C70F71}" dt="2021-01-31T23:05:58.083" v="325" actId="255"/>
      <pc:docMkLst>
        <pc:docMk/>
      </pc:docMkLst>
      <pc:sldChg chg="addSp delSp modSp mod setBg addAnim delAnim modNotesTx">
        <pc:chgData name="Brumbaugh, Susan" userId="be8d084a-2b08-47cb-972a-0a1dbb28c0bb" providerId="ADAL" clId="{8E98E5A1-0BE1-4C80-B44B-5346F9C70F71}" dt="2021-01-31T22:53:16.592" v="280" actId="1076"/>
        <pc:sldMkLst>
          <pc:docMk/>
          <pc:sldMk cId="2539891135" sldId="256"/>
        </pc:sldMkLst>
        <pc:spChg chg="mod ord">
          <ac:chgData name="Brumbaugh, Susan" userId="be8d084a-2b08-47cb-972a-0a1dbb28c0bb" providerId="ADAL" clId="{8E98E5A1-0BE1-4C80-B44B-5346F9C70F71}" dt="2021-01-31T22:52:16.218" v="275" actId="26606"/>
          <ac:spMkLst>
            <pc:docMk/>
            <pc:sldMk cId="2539891135" sldId="256"/>
            <ac:spMk id="2" creationId="{00000000-0000-0000-0000-000000000000}"/>
          </ac:spMkLst>
        </pc:spChg>
        <pc:spChg chg="mod ord">
          <ac:chgData name="Brumbaugh, Susan" userId="be8d084a-2b08-47cb-972a-0a1dbb28c0bb" providerId="ADAL" clId="{8E98E5A1-0BE1-4C80-B44B-5346F9C70F71}" dt="2021-01-31T22:53:16.592" v="280" actId="1076"/>
          <ac:spMkLst>
            <pc:docMk/>
            <pc:sldMk cId="2539891135" sldId="256"/>
            <ac:spMk id="3" creationId="{00000000-0000-0000-0000-000000000000}"/>
          </ac:spMkLst>
        </pc:spChg>
        <pc:spChg chg="add del mod">
          <ac:chgData name="Brumbaugh, Susan" userId="be8d084a-2b08-47cb-972a-0a1dbb28c0bb" providerId="ADAL" clId="{8E98E5A1-0BE1-4C80-B44B-5346F9C70F71}" dt="2021-01-31T22:49:56.101" v="184"/>
          <ac:spMkLst>
            <pc:docMk/>
            <pc:sldMk cId="2539891135" sldId="256"/>
            <ac:spMk id="7" creationId="{B9EC1B8B-1E0A-4537-9D92-6B3AFE0B40BE}"/>
          </ac:spMkLst>
        </pc:spChg>
        <pc:spChg chg="add del">
          <ac:chgData name="Brumbaugh, Susan" userId="be8d084a-2b08-47cb-972a-0a1dbb28c0bb" providerId="ADAL" clId="{8E98E5A1-0BE1-4C80-B44B-5346F9C70F71}" dt="2021-01-31T22:50:04.074" v="187" actId="26606"/>
          <ac:spMkLst>
            <pc:docMk/>
            <pc:sldMk cId="2539891135" sldId="256"/>
            <ac:spMk id="8" creationId="{1DB71C54-63C1-4B83-8324-BBCEC579C98D}"/>
          </ac:spMkLst>
        </pc:spChg>
        <pc:spChg chg="add del mod">
          <ac:chgData name="Brumbaugh, Susan" userId="be8d084a-2b08-47cb-972a-0a1dbb28c0bb" providerId="ADAL" clId="{8E98E5A1-0BE1-4C80-B44B-5346F9C70F71}" dt="2021-01-31T22:49:54.934" v="180"/>
          <ac:spMkLst>
            <pc:docMk/>
            <pc:sldMk cId="2539891135" sldId="256"/>
            <ac:spMk id="9" creationId="{4B126363-8E54-4648-9412-044011D6B6C4}"/>
          </ac:spMkLst>
        </pc:spChg>
        <pc:spChg chg="add del">
          <ac:chgData name="Brumbaugh, Susan" userId="be8d084a-2b08-47cb-972a-0a1dbb28c0bb" providerId="ADAL" clId="{8E98E5A1-0BE1-4C80-B44B-5346F9C70F71}" dt="2021-01-31T22:50:04.074" v="187" actId="26606"/>
          <ac:spMkLst>
            <pc:docMk/>
            <pc:sldMk cId="2539891135" sldId="256"/>
            <ac:spMk id="10" creationId="{5D15D940-E187-4030-B313-FDC84AE67B1D}"/>
          </ac:spMkLst>
        </pc:spChg>
        <pc:spChg chg="add del">
          <ac:chgData name="Brumbaugh, Susan" userId="be8d084a-2b08-47cb-972a-0a1dbb28c0bb" providerId="ADAL" clId="{8E98E5A1-0BE1-4C80-B44B-5346F9C70F71}" dt="2021-01-31T22:50:04.074" v="187" actId="26606"/>
          <ac:spMkLst>
            <pc:docMk/>
            <pc:sldMk cId="2539891135" sldId="256"/>
            <ac:spMk id="12" creationId="{76E38F34-66D8-4203-B16C-14AC202484F6}"/>
          </ac:spMkLst>
        </pc:spChg>
        <pc:spChg chg="add del">
          <ac:chgData name="Brumbaugh, Susan" userId="be8d084a-2b08-47cb-972a-0a1dbb28c0bb" providerId="ADAL" clId="{8E98E5A1-0BE1-4C80-B44B-5346F9C70F71}" dt="2021-01-31T22:52:16.218" v="275" actId="26606"/>
          <ac:spMkLst>
            <pc:docMk/>
            <pc:sldMk cId="2539891135" sldId="256"/>
            <ac:spMk id="17" creationId="{B2E911EF-80F5-4781-A4DF-44EFAF242FB8}"/>
          </ac:spMkLst>
        </pc:spChg>
        <pc:spChg chg="add del">
          <ac:chgData name="Brumbaugh, Susan" userId="be8d084a-2b08-47cb-972a-0a1dbb28c0bb" providerId="ADAL" clId="{8E98E5A1-0BE1-4C80-B44B-5346F9C70F71}" dt="2021-01-31T22:52:16.218" v="275" actId="26606"/>
          <ac:spMkLst>
            <pc:docMk/>
            <pc:sldMk cId="2539891135" sldId="256"/>
            <ac:spMk id="21" creationId="{EFFB5C33-24B2-4764-BDBD-4C10A21DB1B4}"/>
          </ac:spMkLst>
        </pc:spChg>
        <pc:spChg chg="add del">
          <ac:chgData name="Brumbaugh, Susan" userId="be8d084a-2b08-47cb-972a-0a1dbb28c0bb" providerId="ADAL" clId="{8E98E5A1-0BE1-4C80-B44B-5346F9C70F71}" dt="2021-01-31T22:52:16.218" v="275" actId="26606"/>
          <ac:spMkLst>
            <pc:docMk/>
            <pc:sldMk cId="2539891135" sldId="256"/>
            <ac:spMk id="25" creationId="{1425DB5A-CEE1-4EE1-8C4A-689E49D3542F}"/>
          </ac:spMkLst>
        </pc:spChg>
        <pc:spChg chg="add del">
          <ac:chgData name="Brumbaugh, Susan" userId="be8d084a-2b08-47cb-972a-0a1dbb28c0bb" providerId="ADAL" clId="{8E98E5A1-0BE1-4C80-B44B-5346F9C70F71}" dt="2021-01-31T22:51:19.285" v="257" actId="26606"/>
          <ac:spMkLst>
            <pc:docMk/>
            <pc:sldMk cId="2539891135" sldId="256"/>
            <ac:spMk id="30" creationId="{8B1B45BD-D05B-47CB-97E5-994F293A1581}"/>
          </ac:spMkLst>
        </pc:spChg>
        <pc:spChg chg="add del">
          <ac:chgData name="Brumbaugh, Susan" userId="be8d084a-2b08-47cb-972a-0a1dbb28c0bb" providerId="ADAL" clId="{8E98E5A1-0BE1-4C80-B44B-5346F9C70F71}" dt="2021-01-31T22:51:19.285" v="257" actId="26606"/>
          <ac:spMkLst>
            <pc:docMk/>
            <pc:sldMk cId="2539891135" sldId="256"/>
            <ac:spMk id="34" creationId="{2D3E1E67-68B8-49AF-8DBA-E7E08CD3F886}"/>
          </ac:spMkLst>
        </pc:spChg>
        <pc:spChg chg="add del">
          <ac:chgData name="Brumbaugh, Susan" userId="be8d084a-2b08-47cb-972a-0a1dbb28c0bb" providerId="ADAL" clId="{8E98E5A1-0BE1-4C80-B44B-5346F9C70F71}" dt="2021-01-31T22:51:19.285" v="257" actId="26606"/>
          <ac:spMkLst>
            <pc:docMk/>
            <pc:sldMk cId="2539891135" sldId="256"/>
            <ac:spMk id="36" creationId="{896FDE7C-B860-44EE-B294-C8358F7A8EB1}"/>
          </ac:spMkLst>
        </pc:spChg>
        <pc:spChg chg="add del">
          <ac:chgData name="Brumbaugh, Susan" userId="be8d084a-2b08-47cb-972a-0a1dbb28c0bb" providerId="ADAL" clId="{8E98E5A1-0BE1-4C80-B44B-5346F9C70F71}" dt="2021-01-31T22:51:25.979" v="261" actId="26606"/>
          <ac:spMkLst>
            <pc:docMk/>
            <pc:sldMk cId="2539891135" sldId="256"/>
            <ac:spMk id="38" creationId="{1425DB5A-CEE1-4EE1-8C4A-689E49D3542F}"/>
          </ac:spMkLst>
        </pc:spChg>
        <pc:spChg chg="add del">
          <ac:chgData name="Brumbaugh, Susan" userId="be8d084a-2b08-47cb-972a-0a1dbb28c0bb" providerId="ADAL" clId="{8E98E5A1-0BE1-4C80-B44B-5346F9C70F71}" dt="2021-01-31T22:51:25.979" v="261" actId="26606"/>
          <ac:spMkLst>
            <pc:docMk/>
            <pc:sldMk cId="2539891135" sldId="256"/>
            <ac:spMk id="39" creationId="{B2E911EF-80F5-4781-A4DF-44EFAF242FB8}"/>
          </ac:spMkLst>
        </pc:spChg>
        <pc:spChg chg="add del">
          <ac:chgData name="Brumbaugh, Susan" userId="be8d084a-2b08-47cb-972a-0a1dbb28c0bb" providerId="ADAL" clId="{8E98E5A1-0BE1-4C80-B44B-5346F9C70F71}" dt="2021-01-31T22:51:25.979" v="261" actId="26606"/>
          <ac:spMkLst>
            <pc:docMk/>
            <pc:sldMk cId="2539891135" sldId="256"/>
            <ac:spMk id="41" creationId="{EFFB5C33-24B2-4764-BDBD-4C10A21DB1B4}"/>
          </ac:spMkLst>
        </pc:spChg>
        <pc:spChg chg="add del">
          <ac:chgData name="Brumbaugh, Susan" userId="be8d084a-2b08-47cb-972a-0a1dbb28c0bb" providerId="ADAL" clId="{8E98E5A1-0BE1-4C80-B44B-5346F9C70F71}" dt="2021-01-31T22:51:29.503" v="263" actId="26606"/>
          <ac:spMkLst>
            <pc:docMk/>
            <pc:sldMk cId="2539891135" sldId="256"/>
            <ac:spMk id="44" creationId="{87C031CB-DEB3-405F-9996-5322C24A6A93}"/>
          </ac:spMkLst>
        </pc:spChg>
        <pc:spChg chg="add del">
          <ac:chgData name="Brumbaugh, Susan" userId="be8d084a-2b08-47cb-972a-0a1dbb28c0bb" providerId="ADAL" clId="{8E98E5A1-0BE1-4C80-B44B-5346F9C70F71}" dt="2021-01-31T22:51:29.503" v="263" actId="26606"/>
          <ac:spMkLst>
            <pc:docMk/>
            <pc:sldMk cId="2539891135" sldId="256"/>
            <ac:spMk id="47" creationId="{273350E1-40B5-47D9-8DDD-3C2A17B4B6D9}"/>
          </ac:spMkLst>
        </pc:spChg>
        <pc:spChg chg="add del">
          <ac:chgData name="Brumbaugh, Susan" userId="be8d084a-2b08-47cb-972a-0a1dbb28c0bb" providerId="ADAL" clId="{8E98E5A1-0BE1-4C80-B44B-5346F9C70F71}" dt="2021-01-31T22:51:29.503" v="263" actId="26606"/>
          <ac:spMkLst>
            <pc:docMk/>
            <pc:sldMk cId="2539891135" sldId="256"/>
            <ac:spMk id="49" creationId="{108AC4DC-69B5-4DD1-84BC-850C5A286185}"/>
          </ac:spMkLst>
        </pc:spChg>
        <pc:spChg chg="add del">
          <ac:chgData name="Brumbaugh, Susan" userId="be8d084a-2b08-47cb-972a-0a1dbb28c0bb" providerId="ADAL" clId="{8E98E5A1-0BE1-4C80-B44B-5346F9C70F71}" dt="2021-01-31T22:51:32.918" v="265" actId="26606"/>
          <ac:spMkLst>
            <pc:docMk/>
            <pc:sldMk cId="2539891135" sldId="256"/>
            <ac:spMk id="51" creationId="{1DB71C54-63C1-4B83-8324-BBCEC579C98D}"/>
          </ac:spMkLst>
        </pc:spChg>
        <pc:spChg chg="add del">
          <ac:chgData name="Brumbaugh, Susan" userId="be8d084a-2b08-47cb-972a-0a1dbb28c0bb" providerId="ADAL" clId="{8E98E5A1-0BE1-4C80-B44B-5346F9C70F71}" dt="2021-01-31T22:51:32.918" v="265" actId="26606"/>
          <ac:spMkLst>
            <pc:docMk/>
            <pc:sldMk cId="2539891135" sldId="256"/>
            <ac:spMk id="52" creationId="{5D15D940-E187-4030-B313-FDC84AE67B1D}"/>
          </ac:spMkLst>
        </pc:spChg>
        <pc:spChg chg="add del">
          <ac:chgData name="Brumbaugh, Susan" userId="be8d084a-2b08-47cb-972a-0a1dbb28c0bb" providerId="ADAL" clId="{8E98E5A1-0BE1-4C80-B44B-5346F9C70F71}" dt="2021-01-31T22:51:32.918" v="265" actId="26606"/>
          <ac:spMkLst>
            <pc:docMk/>
            <pc:sldMk cId="2539891135" sldId="256"/>
            <ac:spMk id="53" creationId="{76E38F34-66D8-4203-B16C-14AC202484F6}"/>
          </ac:spMkLst>
        </pc:spChg>
        <pc:spChg chg="add del">
          <ac:chgData name="Brumbaugh, Susan" userId="be8d084a-2b08-47cb-972a-0a1dbb28c0bb" providerId="ADAL" clId="{8E98E5A1-0BE1-4C80-B44B-5346F9C70F71}" dt="2021-01-31T22:51:37.640" v="267" actId="26606"/>
          <ac:spMkLst>
            <pc:docMk/>
            <pc:sldMk cId="2539891135" sldId="256"/>
            <ac:spMk id="55" creationId="{58BBCFF1-6BF3-4941-973F-CE3A1F225EF3}"/>
          </ac:spMkLst>
        </pc:spChg>
        <pc:spChg chg="add del">
          <ac:chgData name="Brumbaugh, Susan" userId="be8d084a-2b08-47cb-972a-0a1dbb28c0bb" providerId="ADAL" clId="{8E98E5A1-0BE1-4C80-B44B-5346F9C70F71}" dt="2021-01-31T22:51:37.640" v="267" actId="26606"/>
          <ac:spMkLst>
            <pc:docMk/>
            <pc:sldMk cId="2539891135" sldId="256"/>
            <ac:spMk id="57" creationId="{8EE3C243-B4B4-4FE3-AFF2-E81D7F48CAA3}"/>
          </ac:spMkLst>
        </pc:spChg>
        <pc:spChg chg="add del">
          <ac:chgData name="Brumbaugh, Susan" userId="be8d084a-2b08-47cb-972a-0a1dbb28c0bb" providerId="ADAL" clId="{8E98E5A1-0BE1-4C80-B44B-5346F9C70F71}" dt="2021-01-31T22:51:40.838" v="269" actId="26606"/>
          <ac:spMkLst>
            <pc:docMk/>
            <pc:sldMk cId="2539891135" sldId="256"/>
            <ac:spMk id="59" creationId="{B5C18694-F55B-41C0-ABF3-C1D971F99ADB}"/>
          </ac:spMkLst>
        </pc:spChg>
        <pc:spChg chg="add del">
          <ac:chgData name="Brumbaugh, Susan" userId="be8d084a-2b08-47cb-972a-0a1dbb28c0bb" providerId="ADAL" clId="{8E98E5A1-0BE1-4C80-B44B-5346F9C70F71}" dt="2021-01-31T22:52:16.218" v="275" actId="26606"/>
          <ac:spMkLst>
            <pc:docMk/>
            <pc:sldMk cId="2539891135" sldId="256"/>
            <ac:spMk id="62" creationId="{58BBCFF1-6BF3-4941-973F-CE3A1F225EF3}"/>
          </ac:spMkLst>
        </pc:spChg>
        <pc:spChg chg="add del">
          <ac:chgData name="Brumbaugh, Susan" userId="be8d084a-2b08-47cb-972a-0a1dbb28c0bb" providerId="ADAL" clId="{8E98E5A1-0BE1-4C80-B44B-5346F9C70F71}" dt="2021-01-31T22:52:16.218" v="275" actId="26606"/>
          <ac:spMkLst>
            <pc:docMk/>
            <pc:sldMk cId="2539891135" sldId="256"/>
            <ac:spMk id="64" creationId="{8EE3C243-B4B4-4FE3-AFF2-E81D7F48CAA3}"/>
          </ac:spMkLst>
        </pc:spChg>
        <pc:spChg chg="add del">
          <ac:chgData name="Brumbaugh, Susan" userId="be8d084a-2b08-47cb-972a-0a1dbb28c0bb" providerId="ADAL" clId="{8E98E5A1-0BE1-4C80-B44B-5346F9C70F71}" dt="2021-01-31T22:52:15.715" v="274" actId="26606"/>
          <ac:spMkLst>
            <pc:docMk/>
            <pc:sldMk cId="2539891135" sldId="256"/>
            <ac:spMk id="69" creationId="{B2E911EF-80F5-4781-A4DF-44EFAF242FB8}"/>
          </ac:spMkLst>
        </pc:spChg>
        <pc:spChg chg="add del">
          <ac:chgData name="Brumbaugh, Susan" userId="be8d084a-2b08-47cb-972a-0a1dbb28c0bb" providerId="ADAL" clId="{8E98E5A1-0BE1-4C80-B44B-5346F9C70F71}" dt="2021-01-31T22:52:15.715" v="274" actId="26606"/>
          <ac:spMkLst>
            <pc:docMk/>
            <pc:sldMk cId="2539891135" sldId="256"/>
            <ac:spMk id="73" creationId="{EFFB5C33-24B2-4764-BDBD-4C10A21DB1B4}"/>
          </ac:spMkLst>
        </pc:spChg>
        <pc:spChg chg="add del">
          <ac:chgData name="Brumbaugh, Susan" userId="be8d084a-2b08-47cb-972a-0a1dbb28c0bb" providerId="ADAL" clId="{8E98E5A1-0BE1-4C80-B44B-5346F9C70F71}" dt="2021-01-31T22:52:15.715" v="274" actId="26606"/>
          <ac:spMkLst>
            <pc:docMk/>
            <pc:sldMk cId="2539891135" sldId="256"/>
            <ac:spMk id="77" creationId="{1425DB5A-CEE1-4EE1-8C4A-689E49D3542F}"/>
          </ac:spMkLst>
        </pc:spChg>
        <pc:picChg chg="add del">
          <ac:chgData name="Brumbaugh, Susan" userId="be8d084a-2b08-47cb-972a-0a1dbb28c0bb" providerId="ADAL" clId="{8E98E5A1-0BE1-4C80-B44B-5346F9C70F71}" dt="2021-01-31T22:52:16.218" v="275" actId="26606"/>
          <ac:picMkLst>
            <pc:docMk/>
            <pc:sldMk cId="2539891135" sldId="256"/>
            <ac:picMk id="19" creationId="{B0A2A734-17E4-44D5-9630-D54D6AF74664}"/>
          </ac:picMkLst>
        </pc:picChg>
        <pc:picChg chg="add del">
          <ac:chgData name="Brumbaugh, Susan" userId="be8d084a-2b08-47cb-972a-0a1dbb28c0bb" providerId="ADAL" clId="{8E98E5A1-0BE1-4C80-B44B-5346F9C70F71}" dt="2021-01-31T22:52:16.218" v="275" actId="26606"/>
          <ac:picMkLst>
            <pc:docMk/>
            <pc:sldMk cId="2539891135" sldId="256"/>
            <ac:picMk id="23" creationId="{FEB601E2-EFED-4313-BEE4-9E27B94FC679}"/>
          </ac:picMkLst>
        </pc:picChg>
        <pc:picChg chg="add del">
          <ac:chgData name="Brumbaugh, Susan" userId="be8d084a-2b08-47cb-972a-0a1dbb28c0bb" providerId="ADAL" clId="{8E98E5A1-0BE1-4C80-B44B-5346F9C70F71}" dt="2021-01-31T22:51:19.285" v="257" actId="26606"/>
          <ac:picMkLst>
            <pc:docMk/>
            <pc:sldMk cId="2539891135" sldId="256"/>
            <ac:picMk id="32" creationId="{57BDE151-4F7A-4E95-939F-18B2F607C742}"/>
          </ac:picMkLst>
        </pc:picChg>
        <pc:picChg chg="add del">
          <ac:chgData name="Brumbaugh, Susan" userId="be8d084a-2b08-47cb-972a-0a1dbb28c0bb" providerId="ADAL" clId="{8E98E5A1-0BE1-4C80-B44B-5346F9C70F71}" dt="2021-01-31T22:51:25.979" v="261" actId="26606"/>
          <ac:picMkLst>
            <pc:docMk/>
            <pc:sldMk cId="2539891135" sldId="256"/>
            <ac:picMk id="40" creationId="{B0A2A734-17E4-44D5-9630-D54D6AF74664}"/>
          </ac:picMkLst>
        </pc:picChg>
        <pc:picChg chg="add del">
          <ac:chgData name="Brumbaugh, Susan" userId="be8d084a-2b08-47cb-972a-0a1dbb28c0bb" providerId="ADAL" clId="{8E98E5A1-0BE1-4C80-B44B-5346F9C70F71}" dt="2021-01-31T22:51:25.979" v="261" actId="26606"/>
          <ac:picMkLst>
            <pc:docMk/>
            <pc:sldMk cId="2539891135" sldId="256"/>
            <ac:picMk id="42" creationId="{FEB601E2-EFED-4313-BEE4-9E27B94FC679}"/>
          </ac:picMkLst>
        </pc:picChg>
        <pc:picChg chg="add del">
          <ac:chgData name="Brumbaugh, Susan" userId="be8d084a-2b08-47cb-972a-0a1dbb28c0bb" providerId="ADAL" clId="{8E98E5A1-0BE1-4C80-B44B-5346F9C70F71}" dt="2021-01-31T22:51:29.503" v="263" actId="26606"/>
          <ac:picMkLst>
            <pc:docMk/>
            <pc:sldMk cId="2539891135" sldId="256"/>
            <ac:picMk id="45" creationId="{92031F0E-C3FA-4DAF-BD13-4AC665CFF0FC}"/>
          </ac:picMkLst>
        </pc:picChg>
        <pc:picChg chg="add del">
          <ac:chgData name="Brumbaugh, Susan" userId="be8d084a-2b08-47cb-972a-0a1dbb28c0bb" providerId="ADAL" clId="{8E98E5A1-0BE1-4C80-B44B-5346F9C70F71}" dt="2021-01-31T22:51:29.503" v="263" actId="26606"/>
          <ac:picMkLst>
            <pc:docMk/>
            <pc:sldMk cId="2539891135" sldId="256"/>
            <ac:picMk id="46" creationId="{BE685C68-BF28-4330-A4FE-33ABD88511AA}"/>
          </ac:picMkLst>
        </pc:picChg>
        <pc:picChg chg="add del">
          <ac:chgData name="Brumbaugh, Susan" userId="be8d084a-2b08-47cb-972a-0a1dbb28c0bb" providerId="ADAL" clId="{8E98E5A1-0BE1-4C80-B44B-5346F9C70F71}" dt="2021-01-31T22:51:29.503" v="263" actId="26606"/>
          <ac:picMkLst>
            <pc:docMk/>
            <pc:sldMk cId="2539891135" sldId="256"/>
            <ac:picMk id="48" creationId="{A1500D0A-0DCA-4E06-8B25-618E6299CC9A}"/>
          </ac:picMkLst>
        </pc:picChg>
        <pc:picChg chg="add del">
          <ac:chgData name="Brumbaugh, Susan" userId="be8d084a-2b08-47cb-972a-0a1dbb28c0bb" providerId="ADAL" clId="{8E98E5A1-0BE1-4C80-B44B-5346F9C70F71}" dt="2021-01-31T22:51:37.640" v="267" actId="26606"/>
          <ac:picMkLst>
            <pc:docMk/>
            <pc:sldMk cId="2539891135" sldId="256"/>
            <ac:picMk id="56" creationId="{1B170B3D-1B5C-4AA5-B670-B783ADC5FA5D}"/>
          </ac:picMkLst>
        </pc:picChg>
        <pc:picChg chg="add del">
          <ac:chgData name="Brumbaugh, Susan" userId="be8d084a-2b08-47cb-972a-0a1dbb28c0bb" providerId="ADAL" clId="{8E98E5A1-0BE1-4C80-B44B-5346F9C70F71}" dt="2021-01-31T22:51:40.838" v="269" actId="26606"/>
          <ac:picMkLst>
            <pc:docMk/>
            <pc:sldMk cId="2539891135" sldId="256"/>
            <ac:picMk id="60" creationId="{E3E46CA8-7278-4BA3-AACE-235B5B3B53E0}"/>
          </ac:picMkLst>
        </pc:picChg>
        <pc:picChg chg="add del">
          <ac:chgData name="Brumbaugh, Susan" userId="be8d084a-2b08-47cb-972a-0a1dbb28c0bb" providerId="ADAL" clId="{8E98E5A1-0BE1-4C80-B44B-5346F9C70F71}" dt="2021-01-31T22:52:16.218" v="275" actId="26606"/>
          <ac:picMkLst>
            <pc:docMk/>
            <pc:sldMk cId="2539891135" sldId="256"/>
            <ac:picMk id="63" creationId="{1B170B3D-1B5C-4AA5-B670-B783ADC5FA5D}"/>
          </ac:picMkLst>
        </pc:picChg>
        <pc:picChg chg="add del">
          <ac:chgData name="Brumbaugh, Susan" userId="be8d084a-2b08-47cb-972a-0a1dbb28c0bb" providerId="ADAL" clId="{8E98E5A1-0BE1-4C80-B44B-5346F9C70F71}" dt="2021-01-31T22:52:15.715" v="274" actId="26606"/>
          <ac:picMkLst>
            <pc:docMk/>
            <pc:sldMk cId="2539891135" sldId="256"/>
            <ac:picMk id="71" creationId="{B0A2A734-17E4-44D5-9630-D54D6AF74664}"/>
          </ac:picMkLst>
        </pc:picChg>
        <pc:picChg chg="add del">
          <ac:chgData name="Brumbaugh, Susan" userId="be8d084a-2b08-47cb-972a-0a1dbb28c0bb" providerId="ADAL" clId="{8E98E5A1-0BE1-4C80-B44B-5346F9C70F71}" dt="2021-01-31T22:52:15.715" v="274" actId="26606"/>
          <ac:picMkLst>
            <pc:docMk/>
            <pc:sldMk cId="2539891135" sldId="256"/>
            <ac:picMk id="75" creationId="{FEB601E2-EFED-4313-BEE4-9E27B94FC679}"/>
          </ac:picMkLst>
        </pc:picChg>
      </pc:sldChg>
      <pc:sldChg chg="modSp mod ord setBg">
        <pc:chgData name="Brumbaugh, Susan" userId="be8d084a-2b08-47cb-972a-0a1dbb28c0bb" providerId="ADAL" clId="{8E98E5A1-0BE1-4C80-B44B-5346F9C70F71}" dt="2021-01-31T22:54:25.418" v="282" actId="26606"/>
        <pc:sldMkLst>
          <pc:docMk/>
          <pc:sldMk cId="3826212281" sldId="258"/>
        </pc:sldMkLst>
        <pc:spChg chg="mod">
          <ac:chgData name="Brumbaugh, Susan" userId="be8d084a-2b08-47cb-972a-0a1dbb28c0bb" providerId="ADAL" clId="{8E98E5A1-0BE1-4C80-B44B-5346F9C70F71}" dt="2021-01-31T22:54:25.418" v="282" actId="26606"/>
          <ac:spMkLst>
            <pc:docMk/>
            <pc:sldMk cId="3826212281" sldId="258"/>
            <ac:spMk id="2" creationId="{00000000-0000-0000-0000-000000000000}"/>
          </ac:spMkLst>
        </pc:spChg>
        <pc:graphicFrameChg chg="mod modGraphic">
          <ac:chgData name="Brumbaugh, Susan" userId="be8d084a-2b08-47cb-972a-0a1dbb28c0bb" providerId="ADAL" clId="{8E98E5A1-0BE1-4C80-B44B-5346F9C70F71}" dt="2021-01-31T22:54:25.418" v="282" actId="26606"/>
          <ac:graphicFrameMkLst>
            <pc:docMk/>
            <pc:sldMk cId="3826212281" sldId="258"/>
            <ac:graphicFrameMk id="4" creationId="{00000000-0000-0000-0000-000000000000}"/>
          </ac:graphicFrameMkLst>
        </pc:graphicFrameChg>
      </pc:sldChg>
      <pc:sldChg chg="del">
        <pc:chgData name="Brumbaugh, Susan" userId="be8d084a-2b08-47cb-972a-0a1dbb28c0bb" providerId="ADAL" clId="{8E98E5A1-0BE1-4C80-B44B-5346F9C70F71}" dt="2021-01-31T22:24:34.723" v="39" actId="47"/>
        <pc:sldMkLst>
          <pc:docMk/>
          <pc:sldMk cId="766002914" sldId="259"/>
        </pc:sldMkLst>
      </pc:sldChg>
      <pc:sldChg chg="del">
        <pc:chgData name="Brumbaugh, Susan" userId="be8d084a-2b08-47cb-972a-0a1dbb28c0bb" providerId="ADAL" clId="{8E98E5A1-0BE1-4C80-B44B-5346F9C70F71}" dt="2021-01-31T22:24:49.483" v="44" actId="47"/>
        <pc:sldMkLst>
          <pc:docMk/>
          <pc:sldMk cId="3636759793" sldId="260"/>
        </pc:sldMkLst>
      </pc:sldChg>
      <pc:sldChg chg="del">
        <pc:chgData name="Brumbaugh, Susan" userId="be8d084a-2b08-47cb-972a-0a1dbb28c0bb" providerId="ADAL" clId="{8E98E5A1-0BE1-4C80-B44B-5346F9C70F71}" dt="2021-01-31T22:24:44.761" v="42" actId="47"/>
        <pc:sldMkLst>
          <pc:docMk/>
          <pc:sldMk cId="3431846351" sldId="261"/>
        </pc:sldMkLst>
      </pc:sldChg>
      <pc:sldChg chg="del">
        <pc:chgData name="Brumbaugh, Susan" userId="be8d084a-2b08-47cb-972a-0a1dbb28c0bb" providerId="ADAL" clId="{8E98E5A1-0BE1-4C80-B44B-5346F9C70F71}" dt="2021-01-31T22:24:47.817" v="43" actId="47"/>
        <pc:sldMkLst>
          <pc:docMk/>
          <pc:sldMk cId="1121213322" sldId="262"/>
        </pc:sldMkLst>
      </pc:sldChg>
      <pc:sldChg chg="addSp delSp modSp mod">
        <pc:chgData name="Brumbaugh, Susan" userId="be8d084a-2b08-47cb-972a-0a1dbb28c0bb" providerId="ADAL" clId="{8E98E5A1-0BE1-4C80-B44B-5346F9C70F71}" dt="2021-01-31T22:29:05.038" v="73" actId="478"/>
        <pc:sldMkLst>
          <pc:docMk/>
          <pc:sldMk cId="1757879040" sldId="264"/>
        </pc:sldMkLst>
        <pc:spChg chg="add del mod">
          <ac:chgData name="Brumbaugh, Susan" userId="be8d084a-2b08-47cb-972a-0a1dbb28c0bb" providerId="ADAL" clId="{8E98E5A1-0BE1-4C80-B44B-5346F9C70F71}" dt="2021-01-31T22:29:05.038" v="73" actId="478"/>
          <ac:spMkLst>
            <pc:docMk/>
            <pc:sldMk cId="1757879040" sldId="264"/>
            <ac:spMk id="2" creationId="{00000000-0000-0000-0000-000000000000}"/>
          </ac:spMkLst>
        </pc:spChg>
        <pc:spChg chg="add del mod">
          <ac:chgData name="Brumbaugh, Susan" userId="be8d084a-2b08-47cb-972a-0a1dbb28c0bb" providerId="ADAL" clId="{8E98E5A1-0BE1-4C80-B44B-5346F9C70F71}" dt="2021-01-31T22:29:05.038" v="73" actId="478"/>
          <ac:spMkLst>
            <pc:docMk/>
            <pc:sldMk cId="1757879040" sldId="264"/>
            <ac:spMk id="5" creationId="{0A9EFB8F-6861-47AB-8F54-DAC16CE95C70}"/>
          </ac:spMkLst>
        </pc:spChg>
        <pc:graphicFrameChg chg="add del">
          <ac:chgData name="Brumbaugh, Susan" userId="be8d084a-2b08-47cb-972a-0a1dbb28c0bb" providerId="ADAL" clId="{8E98E5A1-0BE1-4C80-B44B-5346F9C70F71}" dt="2021-01-31T22:29:04.307" v="71" actId="478"/>
          <ac:graphicFrameMkLst>
            <pc:docMk/>
            <pc:sldMk cId="1757879040" sldId="264"/>
            <ac:graphicFrameMk id="3" creationId="{00000000-0000-0000-0000-000000000000}"/>
          </ac:graphicFrameMkLst>
        </pc:graphicFrameChg>
      </pc:sldChg>
      <pc:sldChg chg="modSp mod">
        <pc:chgData name="Brumbaugh, Susan" userId="be8d084a-2b08-47cb-972a-0a1dbb28c0bb" providerId="ADAL" clId="{8E98E5A1-0BE1-4C80-B44B-5346F9C70F71}" dt="2021-01-31T22:13:56.611" v="38" actId="115"/>
        <pc:sldMkLst>
          <pc:docMk/>
          <pc:sldMk cId="2384138401" sldId="266"/>
        </pc:sldMkLst>
        <pc:spChg chg="mod">
          <ac:chgData name="Brumbaugh, Susan" userId="be8d084a-2b08-47cb-972a-0a1dbb28c0bb" providerId="ADAL" clId="{8E98E5A1-0BE1-4C80-B44B-5346F9C70F71}" dt="2021-01-31T22:13:56.611" v="38" actId="115"/>
          <ac:spMkLst>
            <pc:docMk/>
            <pc:sldMk cId="2384138401" sldId="266"/>
            <ac:spMk id="3" creationId="{00000000-0000-0000-0000-000000000000}"/>
          </ac:spMkLst>
        </pc:spChg>
      </pc:sldChg>
      <pc:sldChg chg="del">
        <pc:chgData name="Brumbaugh, Susan" userId="be8d084a-2b08-47cb-972a-0a1dbb28c0bb" providerId="ADAL" clId="{8E98E5A1-0BE1-4C80-B44B-5346F9C70F71}" dt="2021-01-31T22:24:37.756" v="40" actId="47"/>
        <pc:sldMkLst>
          <pc:docMk/>
          <pc:sldMk cId="2138770148" sldId="269"/>
        </pc:sldMkLst>
      </pc:sldChg>
      <pc:sldChg chg="del">
        <pc:chgData name="Brumbaugh, Susan" userId="be8d084a-2b08-47cb-972a-0a1dbb28c0bb" providerId="ADAL" clId="{8E98E5A1-0BE1-4C80-B44B-5346F9C70F71}" dt="2021-01-31T22:24:53.158" v="45" actId="47"/>
        <pc:sldMkLst>
          <pc:docMk/>
          <pc:sldMk cId="2461410184" sldId="271"/>
        </pc:sldMkLst>
      </pc:sldChg>
      <pc:sldChg chg="del">
        <pc:chgData name="Brumbaugh, Susan" userId="be8d084a-2b08-47cb-972a-0a1dbb28c0bb" providerId="ADAL" clId="{8E98E5A1-0BE1-4C80-B44B-5346F9C70F71}" dt="2021-01-31T22:24:40.120" v="41" actId="47"/>
        <pc:sldMkLst>
          <pc:docMk/>
          <pc:sldMk cId="1994586152" sldId="272"/>
        </pc:sldMkLst>
      </pc:sldChg>
      <pc:sldChg chg="addSp delSp modSp mod setBg setClrOvrMap">
        <pc:chgData name="Brumbaugh, Susan" userId="be8d084a-2b08-47cb-972a-0a1dbb28c0bb" providerId="ADAL" clId="{8E98E5A1-0BE1-4C80-B44B-5346F9C70F71}" dt="2021-01-31T22:46:44.360" v="118" actId="1076"/>
        <pc:sldMkLst>
          <pc:docMk/>
          <pc:sldMk cId="304382130" sldId="273"/>
        </pc:sldMkLst>
        <pc:spChg chg="del mod">
          <ac:chgData name="Brumbaugh, Susan" userId="be8d084a-2b08-47cb-972a-0a1dbb28c0bb" providerId="ADAL" clId="{8E98E5A1-0BE1-4C80-B44B-5346F9C70F71}" dt="2021-01-31T22:29:13.793" v="74" actId="478"/>
          <ac:spMkLst>
            <pc:docMk/>
            <pc:sldMk cId="304382130" sldId="273"/>
            <ac:spMk id="2" creationId="{00000000-0000-0000-0000-000000000000}"/>
          </ac:spMkLst>
        </pc:spChg>
        <pc:spChg chg="add del mod">
          <ac:chgData name="Brumbaugh, Susan" userId="be8d084a-2b08-47cb-972a-0a1dbb28c0bb" providerId="ADAL" clId="{8E98E5A1-0BE1-4C80-B44B-5346F9C70F71}" dt="2021-01-31T22:29:18.180" v="76" actId="478"/>
          <ac:spMkLst>
            <pc:docMk/>
            <pc:sldMk cId="304382130" sldId="273"/>
            <ac:spMk id="4" creationId="{F7ED8C90-98D9-46BB-AC89-5DA240E54746}"/>
          </ac:spMkLst>
        </pc:spChg>
        <pc:spChg chg="add del mod">
          <ac:chgData name="Brumbaugh, Susan" userId="be8d084a-2b08-47cb-972a-0a1dbb28c0bb" providerId="ADAL" clId="{8E98E5A1-0BE1-4C80-B44B-5346F9C70F71}" dt="2021-01-31T22:29:16.137" v="75" actId="478"/>
          <ac:spMkLst>
            <pc:docMk/>
            <pc:sldMk cId="304382130" sldId="273"/>
            <ac:spMk id="7" creationId="{AA230ABD-E54A-48E6-82D0-6454CEEB2C53}"/>
          </ac:spMkLst>
        </pc:spChg>
        <pc:spChg chg="add del">
          <ac:chgData name="Brumbaugh, Susan" userId="be8d084a-2b08-47cb-972a-0a1dbb28c0bb" providerId="ADAL" clId="{8E98E5A1-0BE1-4C80-B44B-5346F9C70F71}" dt="2021-01-31T22:44:33.785" v="86" actId="26606"/>
          <ac:spMkLst>
            <pc:docMk/>
            <pc:sldMk cId="304382130" sldId="273"/>
            <ac:spMk id="20" creationId="{EF7EC281-2ECA-4A08-B0F7-42750BF0CF48}"/>
          </ac:spMkLst>
        </pc:spChg>
        <pc:spChg chg="add del">
          <ac:chgData name="Brumbaugh, Susan" userId="be8d084a-2b08-47cb-972a-0a1dbb28c0bb" providerId="ADAL" clId="{8E98E5A1-0BE1-4C80-B44B-5346F9C70F71}" dt="2021-01-31T22:44:33.785" v="86" actId="26606"/>
          <ac:spMkLst>
            <pc:docMk/>
            <pc:sldMk cId="304382130" sldId="273"/>
            <ac:spMk id="22" creationId="{B1E308AB-D93B-478B-A5DF-58D4D08A5BF4}"/>
          </ac:spMkLst>
        </pc:spChg>
        <pc:spChg chg="add del">
          <ac:chgData name="Brumbaugh, Susan" userId="be8d084a-2b08-47cb-972a-0a1dbb28c0bb" providerId="ADAL" clId="{8E98E5A1-0BE1-4C80-B44B-5346F9C70F71}" dt="2021-01-31T22:44:33.785" v="86" actId="26606"/>
          <ac:spMkLst>
            <pc:docMk/>
            <pc:sldMk cId="304382130" sldId="273"/>
            <ac:spMk id="28" creationId="{9842EB88-EABD-411D-B5A1-523921303D18}"/>
          </ac:spMkLst>
        </pc:spChg>
        <pc:spChg chg="add del">
          <ac:chgData name="Brumbaugh, Susan" userId="be8d084a-2b08-47cb-972a-0a1dbb28c0bb" providerId="ADAL" clId="{8E98E5A1-0BE1-4C80-B44B-5346F9C70F71}" dt="2021-01-31T22:44:37.038" v="88" actId="26606"/>
          <ac:spMkLst>
            <pc:docMk/>
            <pc:sldMk cId="304382130" sldId="273"/>
            <ac:spMk id="32" creationId="{EF7EC281-2ECA-4A08-B0F7-42750BF0CF48}"/>
          </ac:spMkLst>
        </pc:spChg>
        <pc:spChg chg="add del">
          <ac:chgData name="Brumbaugh, Susan" userId="be8d084a-2b08-47cb-972a-0a1dbb28c0bb" providerId="ADAL" clId="{8E98E5A1-0BE1-4C80-B44B-5346F9C70F71}" dt="2021-01-31T22:44:37.038" v="88" actId="26606"/>
          <ac:spMkLst>
            <pc:docMk/>
            <pc:sldMk cId="304382130" sldId="273"/>
            <ac:spMk id="33" creationId="{03043CC2-E060-443E-BBC4-197CCD7FEF8C}"/>
          </ac:spMkLst>
        </pc:spChg>
        <pc:spChg chg="add del">
          <ac:chgData name="Brumbaugh, Susan" userId="be8d084a-2b08-47cb-972a-0a1dbb28c0bb" providerId="ADAL" clId="{8E98E5A1-0BE1-4C80-B44B-5346F9C70F71}" dt="2021-01-31T22:44:37.038" v="88" actId="26606"/>
          <ac:spMkLst>
            <pc:docMk/>
            <pc:sldMk cId="304382130" sldId="273"/>
            <ac:spMk id="34" creationId="{1454BC00-0C10-4B2D-89D5-6405C87B87EB}"/>
          </ac:spMkLst>
        </pc:spChg>
        <pc:spChg chg="add del">
          <ac:chgData name="Brumbaugh, Susan" userId="be8d084a-2b08-47cb-972a-0a1dbb28c0bb" providerId="ADAL" clId="{8E98E5A1-0BE1-4C80-B44B-5346F9C70F71}" dt="2021-01-31T22:44:37.038" v="88" actId="26606"/>
          <ac:spMkLst>
            <pc:docMk/>
            <pc:sldMk cId="304382130" sldId="273"/>
            <ac:spMk id="35" creationId="{FCD6BFF0-ABAD-4639-8BBC-4F900322F5A6}"/>
          </ac:spMkLst>
        </pc:spChg>
        <pc:spChg chg="add del">
          <ac:chgData name="Brumbaugh, Susan" userId="be8d084a-2b08-47cb-972a-0a1dbb28c0bb" providerId="ADAL" clId="{8E98E5A1-0BE1-4C80-B44B-5346F9C70F71}" dt="2021-01-31T22:44:42.206" v="90" actId="26606"/>
          <ac:spMkLst>
            <pc:docMk/>
            <pc:sldMk cId="304382130" sldId="273"/>
            <ac:spMk id="39" creationId="{EF7EC281-2ECA-4A08-B0F7-42750BF0CF48}"/>
          </ac:spMkLst>
        </pc:spChg>
        <pc:spChg chg="add del">
          <ac:chgData name="Brumbaugh, Susan" userId="be8d084a-2b08-47cb-972a-0a1dbb28c0bb" providerId="ADAL" clId="{8E98E5A1-0BE1-4C80-B44B-5346F9C70F71}" dt="2021-01-31T22:44:42.206" v="90" actId="26606"/>
          <ac:spMkLst>
            <pc:docMk/>
            <pc:sldMk cId="304382130" sldId="273"/>
            <ac:spMk id="40" creationId="{714CBBA4-9903-4C91-957B-ACB768CAF97F}"/>
          </ac:spMkLst>
        </pc:spChg>
        <pc:spChg chg="add del">
          <ac:chgData name="Brumbaugh, Susan" userId="be8d084a-2b08-47cb-972a-0a1dbb28c0bb" providerId="ADAL" clId="{8E98E5A1-0BE1-4C80-B44B-5346F9C70F71}" dt="2021-01-31T22:44:42.206" v="90" actId="26606"/>
          <ac:spMkLst>
            <pc:docMk/>
            <pc:sldMk cId="304382130" sldId="273"/>
            <ac:spMk id="41" creationId="{826ABD26-7FAE-4A90-8361-CEFCDE5977D6}"/>
          </ac:spMkLst>
        </pc:spChg>
        <pc:spChg chg="add del">
          <ac:chgData name="Brumbaugh, Susan" userId="be8d084a-2b08-47cb-972a-0a1dbb28c0bb" providerId="ADAL" clId="{8E98E5A1-0BE1-4C80-B44B-5346F9C70F71}" dt="2021-01-31T22:44:42.206" v="90" actId="26606"/>
          <ac:spMkLst>
            <pc:docMk/>
            <pc:sldMk cId="304382130" sldId="273"/>
            <ac:spMk id="43" creationId="{404830A4-8D98-4AD0-86DD-28A2F0549291}"/>
          </ac:spMkLst>
        </pc:spChg>
        <pc:spChg chg="add del">
          <ac:chgData name="Brumbaugh, Susan" userId="be8d084a-2b08-47cb-972a-0a1dbb28c0bb" providerId="ADAL" clId="{8E98E5A1-0BE1-4C80-B44B-5346F9C70F71}" dt="2021-01-31T22:44:54.857" v="92" actId="26606"/>
          <ac:spMkLst>
            <pc:docMk/>
            <pc:sldMk cId="304382130" sldId="273"/>
            <ac:spMk id="47" creationId="{EF7EC281-2ECA-4A08-B0F7-42750BF0CF48}"/>
          </ac:spMkLst>
        </pc:spChg>
        <pc:spChg chg="add del">
          <ac:chgData name="Brumbaugh, Susan" userId="be8d084a-2b08-47cb-972a-0a1dbb28c0bb" providerId="ADAL" clId="{8E98E5A1-0BE1-4C80-B44B-5346F9C70F71}" dt="2021-01-31T22:44:54.857" v="92" actId="26606"/>
          <ac:spMkLst>
            <pc:docMk/>
            <pc:sldMk cId="304382130" sldId="273"/>
            <ac:spMk id="48" creationId="{B1E308AB-D93B-478B-A5DF-58D4D08A5BF4}"/>
          </ac:spMkLst>
        </pc:spChg>
        <pc:spChg chg="add del">
          <ac:chgData name="Brumbaugh, Susan" userId="be8d084a-2b08-47cb-972a-0a1dbb28c0bb" providerId="ADAL" clId="{8E98E5A1-0BE1-4C80-B44B-5346F9C70F71}" dt="2021-01-31T22:44:54.857" v="92" actId="26606"/>
          <ac:spMkLst>
            <pc:docMk/>
            <pc:sldMk cId="304382130" sldId="273"/>
            <ac:spMk id="51" creationId="{9842EB88-EABD-411D-B5A1-523921303D18}"/>
          </ac:spMkLst>
        </pc:spChg>
        <pc:spChg chg="add del">
          <ac:chgData name="Brumbaugh, Susan" userId="be8d084a-2b08-47cb-972a-0a1dbb28c0bb" providerId="ADAL" clId="{8E98E5A1-0BE1-4C80-B44B-5346F9C70F71}" dt="2021-01-31T22:44:57.764" v="94" actId="26606"/>
          <ac:spMkLst>
            <pc:docMk/>
            <pc:sldMk cId="304382130" sldId="273"/>
            <ac:spMk id="55" creationId="{6015B1C5-64E4-4E09-813B-B359344B51D7}"/>
          </ac:spMkLst>
        </pc:spChg>
        <pc:spChg chg="add del">
          <ac:chgData name="Brumbaugh, Susan" userId="be8d084a-2b08-47cb-972a-0a1dbb28c0bb" providerId="ADAL" clId="{8E98E5A1-0BE1-4C80-B44B-5346F9C70F71}" dt="2021-01-31T22:44:57.764" v="94" actId="26606"/>
          <ac:spMkLst>
            <pc:docMk/>
            <pc:sldMk cId="304382130" sldId="273"/>
            <ac:spMk id="57" creationId="{16C2737A-D2FC-4B81-BDD3-E79750DFC898}"/>
          </ac:spMkLst>
        </pc:spChg>
        <pc:spChg chg="add del">
          <ac:chgData name="Brumbaugh, Susan" userId="be8d084a-2b08-47cb-972a-0a1dbb28c0bb" providerId="ADAL" clId="{8E98E5A1-0BE1-4C80-B44B-5346F9C70F71}" dt="2021-01-31T22:45:02.489" v="96" actId="26606"/>
          <ac:spMkLst>
            <pc:docMk/>
            <pc:sldMk cId="304382130" sldId="273"/>
            <ac:spMk id="61" creationId="{6015B1C5-64E4-4E09-813B-B359344B51D7}"/>
          </ac:spMkLst>
        </pc:spChg>
        <pc:spChg chg="add del">
          <ac:chgData name="Brumbaugh, Susan" userId="be8d084a-2b08-47cb-972a-0a1dbb28c0bb" providerId="ADAL" clId="{8E98E5A1-0BE1-4C80-B44B-5346F9C70F71}" dt="2021-01-31T22:45:02.489" v="96" actId="26606"/>
          <ac:spMkLst>
            <pc:docMk/>
            <pc:sldMk cId="304382130" sldId="273"/>
            <ac:spMk id="62" creationId="{7F90A3D7-2150-40EC-90CB-FD9CDABB7440}"/>
          </ac:spMkLst>
        </pc:spChg>
        <pc:spChg chg="add del">
          <ac:chgData name="Brumbaugh, Susan" userId="be8d084a-2b08-47cb-972a-0a1dbb28c0bb" providerId="ADAL" clId="{8E98E5A1-0BE1-4C80-B44B-5346F9C70F71}" dt="2021-01-31T22:45:02.489" v="96" actId="26606"/>
          <ac:spMkLst>
            <pc:docMk/>
            <pc:sldMk cId="304382130" sldId="273"/>
            <ac:spMk id="63" creationId="{A6621B2A-7ED6-4407-9579-B117AEFDEAB9}"/>
          </ac:spMkLst>
        </pc:spChg>
        <pc:spChg chg="add del">
          <ac:chgData name="Brumbaugh, Susan" userId="be8d084a-2b08-47cb-972a-0a1dbb28c0bb" providerId="ADAL" clId="{8E98E5A1-0BE1-4C80-B44B-5346F9C70F71}" dt="2021-01-31T22:45:02.489" v="96" actId="26606"/>
          <ac:spMkLst>
            <pc:docMk/>
            <pc:sldMk cId="304382130" sldId="273"/>
            <ac:spMk id="64" creationId="{AF44AE07-6B0A-445B-B590-66D2EC133786}"/>
          </ac:spMkLst>
        </pc:spChg>
        <pc:spChg chg="add del">
          <ac:chgData name="Brumbaugh, Susan" userId="be8d084a-2b08-47cb-972a-0a1dbb28c0bb" providerId="ADAL" clId="{8E98E5A1-0BE1-4C80-B44B-5346F9C70F71}" dt="2021-01-31T22:45:05.715" v="98" actId="26606"/>
          <ac:spMkLst>
            <pc:docMk/>
            <pc:sldMk cId="304382130" sldId="273"/>
            <ac:spMk id="68" creationId="{EF7EC281-2ECA-4A08-B0F7-42750BF0CF48}"/>
          </ac:spMkLst>
        </pc:spChg>
        <pc:spChg chg="add del">
          <ac:chgData name="Brumbaugh, Susan" userId="be8d084a-2b08-47cb-972a-0a1dbb28c0bb" providerId="ADAL" clId="{8E98E5A1-0BE1-4C80-B44B-5346F9C70F71}" dt="2021-01-31T22:45:05.715" v="98" actId="26606"/>
          <ac:spMkLst>
            <pc:docMk/>
            <pc:sldMk cId="304382130" sldId="273"/>
            <ac:spMk id="69" creationId="{45F8705D-0F39-410A-AA6A-F7DE27028CA9}"/>
          </ac:spMkLst>
        </pc:spChg>
        <pc:spChg chg="add del">
          <ac:chgData name="Brumbaugh, Susan" userId="be8d084a-2b08-47cb-972a-0a1dbb28c0bb" providerId="ADAL" clId="{8E98E5A1-0BE1-4C80-B44B-5346F9C70F71}" dt="2021-01-31T22:45:05.715" v="98" actId="26606"/>
          <ac:spMkLst>
            <pc:docMk/>
            <pc:sldMk cId="304382130" sldId="273"/>
            <ac:spMk id="70" creationId="{38DF1EB4-E02F-41CE-B472-437DD4A979DB}"/>
          </ac:spMkLst>
        </pc:spChg>
        <pc:spChg chg="add del">
          <ac:chgData name="Brumbaugh, Susan" userId="be8d084a-2b08-47cb-972a-0a1dbb28c0bb" providerId="ADAL" clId="{8E98E5A1-0BE1-4C80-B44B-5346F9C70F71}" dt="2021-01-31T22:45:20.565" v="100" actId="26606"/>
          <ac:spMkLst>
            <pc:docMk/>
            <pc:sldMk cId="304382130" sldId="273"/>
            <ac:spMk id="74" creationId="{EF7EC281-2ECA-4A08-B0F7-42750BF0CF48}"/>
          </ac:spMkLst>
        </pc:spChg>
        <pc:spChg chg="add del">
          <ac:chgData name="Brumbaugh, Susan" userId="be8d084a-2b08-47cb-972a-0a1dbb28c0bb" providerId="ADAL" clId="{8E98E5A1-0BE1-4C80-B44B-5346F9C70F71}" dt="2021-01-31T22:45:20.565" v="100" actId="26606"/>
          <ac:spMkLst>
            <pc:docMk/>
            <pc:sldMk cId="304382130" sldId="273"/>
            <ac:spMk id="75" creationId="{D3E7D90E-A33A-4966-BAEA-0AAA79ED3733}"/>
          </ac:spMkLst>
        </pc:spChg>
        <pc:spChg chg="add del">
          <ac:chgData name="Brumbaugh, Susan" userId="be8d084a-2b08-47cb-972a-0a1dbb28c0bb" providerId="ADAL" clId="{8E98E5A1-0BE1-4C80-B44B-5346F9C70F71}" dt="2021-01-31T22:45:20.565" v="100" actId="26606"/>
          <ac:spMkLst>
            <pc:docMk/>
            <pc:sldMk cId="304382130" sldId="273"/>
            <ac:spMk id="76" creationId="{E9438DD3-5387-4016-8DFB-3BF0B51E37AB}"/>
          </ac:spMkLst>
        </pc:spChg>
        <pc:spChg chg="add del">
          <ac:chgData name="Brumbaugh, Susan" userId="be8d084a-2b08-47cb-972a-0a1dbb28c0bb" providerId="ADAL" clId="{8E98E5A1-0BE1-4C80-B44B-5346F9C70F71}" dt="2021-01-31T22:45:20.565" v="100" actId="26606"/>
          <ac:spMkLst>
            <pc:docMk/>
            <pc:sldMk cId="304382130" sldId="273"/>
            <ac:spMk id="78" creationId="{00E48C44-077E-49E3-8C6A-575C0F7971F6}"/>
          </ac:spMkLst>
        </pc:spChg>
        <pc:spChg chg="add del">
          <ac:chgData name="Brumbaugh, Susan" userId="be8d084a-2b08-47cb-972a-0a1dbb28c0bb" providerId="ADAL" clId="{8E98E5A1-0BE1-4C80-B44B-5346F9C70F71}" dt="2021-01-31T22:45:26.169" v="102" actId="26606"/>
          <ac:spMkLst>
            <pc:docMk/>
            <pc:sldMk cId="304382130" sldId="273"/>
            <ac:spMk id="82" creationId="{EF7EC281-2ECA-4A08-B0F7-42750BF0CF48}"/>
          </ac:spMkLst>
        </pc:spChg>
        <pc:spChg chg="add del">
          <ac:chgData name="Brumbaugh, Susan" userId="be8d084a-2b08-47cb-972a-0a1dbb28c0bb" providerId="ADAL" clId="{8E98E5A1-0BE1-4C80-B44B-5346F9C70F71}" dt="2021-01-31T22:45:26.169" v="102" actId="26606"/>
          <ac:spMkLst>
            <pc:docMk/>
            <pc:sldMk cId="304382130" sldId="273"/>
            <ac:spMk id="83" creationId="{C9F8B481-D2E2-4A90-B460-144EE1095386}"/>
          </ac:spMkLst>
        </pc:spChg>
        <pc:spChg chg="add del">
          <ac:chgData name="Brumbaugh, Susan" userId="be8d084a-2b08-47cb-972a-0a1dbb28c0bb" providerId="ADAL" clId="{8E98E5A1-0BE1-4C80-B44B-5346F9C70F71}" dt="2021-01-31T22:45:26.169" v="102" actId="26606"/>
          <ac:spMkLst>
            <pc:docMk/>
            <pc:sldMk cId="304382130" sldId="273"/>
            <ac:spMk id="85" creationId="{F05874B8-A413-42E6-8252-CEA966B1FE92}"/>
          </ac:spMkLst>
        </pc:spChg>
        <pc:spChg chg="add del">
          <ac:chgData name="Brumbaugh, Susan" userId="be8d084a-2b08-47cb-972a-0a1dbb28c0bb" providerId="ADAL" clId="{8E98E5A1-0BE1-4C80-B44B-5346F9C70F71}" dt="2021-01-31T22:45:26.169" v="102" actId="26606"/>
          <ac:spMkLst>
            <pc:docMk/>
            <pc:sldMk cId="304382130" sldId="273"/>
            <ac:spMk id="86" creationId="{0E007016-09BE-4211-A862-90102D54FC65}"/>
          </ac:spMkLst>
        </pc:spChg>
        <pc:spChg chg="add del">
          <ac:chgData name="Brumbaugh, Susan" userId="be8d084a-2b08-47cb-972a-0a1dbb28c0bb" providerId="ADAL" clId="{8E98E5A1-0BE1-4C80-B44B-5346F9C70F71}" dt="2021-01-31T22:45:26.169" v="102" actId="26606"/>
          <ac:spMkLst>
            <pc:docMk/>
            <pc:sldMk cId="304382130" sldId="273"/>
            <ac:spMk id="88" creationId="{729196C6-1748-43ED-BBDD-8FE3A5FE9EA1}"/>
          </ac:spMkLst>
        </pc:spChg>
        <pc:spChg chg="add del">
          <ac:chgData name="Brumbaugh, Susan" userId="be8d084a-2b08-47cb-972a-0a1dbb28c0bb" providerId="ADAL" clId="{8E98E5A1-0BE1-4C80-B44B-5346F9C70F71}" dt="2021-01-31T22:45:38.646" v="104" actId="26606"/>
          <ac:spMkLst>
            <pc:docMk/>
            <pc:sldMk cId="304382130" sldId="273"/>
            <ac:spMk id="92" creationId="{6015B1C5-64E4-4E09-813B-B359344B51D7}"/>
          </ac:spMkLst>
        </pc:spChg>
        <pc:spChg chg="add del">
          <ac:chgData name="Brumbaugh, Susan" userId="be8d084a-2b08-47cb-972a-0a1dbb28c0bb" providerId="ADAL" clId="{8E98E5A1-0BE1-4C80-B44B-5346F9C70F71}" dt="2021-01-31T22:45:38.646" v="104" actId="26606"/>
          <ac:spMkLst>
            <pc:docMk/>
            <pc:sldMk cId="304382130" sldId="273"/>
            <ac:spMk id="94" creationId="{04084B50-D4F2-4909-8B19-36BB6480C55F}"/>
          </ac:spMkLst>
        </pc:spChg>
        <pc:spChg chg="add del">
          <ac:chgData name="Brumbaugh, Susan" userId="be8d084a-2b08-47cb-972a-0a1dbb28c0bb" providerId="ADAL" clId="{8E98E5A1-0BE1-4C80-B44B-5346F9C70F71}" dt="2021-01-31T22:45:45.351" v="106" actId="26606"/>
          <ac:spMkLst>
            <pc:docMk/>
            <pc:sldMk cId="304382130" sldId="273"/>
            <ac:spMk id="98" creationId="{EF7EC281-2ECA-4A08-B0F7-42750BF0CF48}"/>
          </ac:spMkLst>
        </pc:spChg>
        <pc:spChg chg="add del">
          <ac:chgData name="Brumbaugh, Susan" userId="be8d084a-2b08-47cb-972a-0a1dbb28c0bb" providerId="ADAL" clId="{8E98E5A1-0BE1-4C80-B44B-5346F9C70F71}" dt="2021-01-31T22:45:45.351" v="106" actId="26606"/>
          <ac:spMkLst>
            <pc:docMk/>
            <pc:sldMk cId="304382130" sldId="273"/>
            <ac:spMk id="99" creationId="{C9F8B481-D2E2-4A90-B460-144EE1095386}"/>
          </ac:spMkLst>
        </pc:spChg>
        <pc:spChg chg="add del">
          <ac:chgData name="Brumbaugh, Susan" userId="be8d084a-2b08-47cb-972a-0a1dbb28c0bb" providerId="ADAL" clId="{8E98E5A1-0BE1-4C80-B44B-5346F9C70F71}" dt="2021-01-31T22:45:45.351" v="106" actId="26606"/>
          <ac:spMkLst>
            <pc:docMk/>
            <pc:sldMk cId="304382130" sldId="273"/>
            <ac:spMk id="101" creationId="{F05874B8-A413-42E6-8252-CEA966B1FE92}"/>
          </ac:spMkLst>
        </pc:spChg>
        <pc:spChg chg="add del">
          <ac:chgData name="Brumbaugh, Susan" userId="be8d084a-2b08-47cb-972a-0a1dbb28c0bb" providerId="ADAL" clId="{8E98E5A1-0BE1-4C80-B44B-5346F9C70F71}" dt="2021-01-31T22:45:45.351" v="106" actId="26606"/>
          <ac:spMkLst>
            <pc:docMk/>
            <pc:sldMk cId="304382130" sldId="273"/>
            <ac:spMk id="102" creationId="{0E007016-09BE-4211-A862-90102D54FC65}"/>
          </ac:spMkLst>
        </pc:spChg>
        <pc:spChg chg="add del">
          <ac:chgData name="Brumbaugh, Susan" userId="be8d084a-2b08-47cb-972a-0a1dbb28c0bb" providerId="ADAL" clId="{8E98E5A1-0BE1-4C80-B44B-5346F9C70F71}" dt="2021-01-31T22:45:45.351" v="106" actId="26606"/>
          <ac:spMkLst>
            <pc:docMk/>
            <pc:sldMk cId="304382130" sldId="273"/>
            <ac:spMk id="104" creationId="{729196C6-1748-43ED-BBDD-8FE3A5FE9EA1}"/>
          </ac:spMkLst>
        </pc:spChg>
        <pc:spChg chg="add del">
          <ac:chgData name="Brumbaugh, Susan" userId="be8d084a-2b08-47cb-972a-0a1dbb28c0bb" providerId="ADAL" clId="{8E98E5A1-0BE1-4C80-B44B-5346F9C70F71}" dt="2021-01-31T22:45:49.992" v="108" actId="26606"/>
          <ac:spMkLst>
            <pc:docMk/>
            <pc:sldMk cId="304382130" sldId="273"/>
            <ac:spMk id="108" creationId="{EF7EC281-2ECA-4A08-B0F7-42750BF0CF48}"/>
          </ac:spMkLst>
        </pc:spChg>
        <pc:spChg chg="add del">
          <ac:chgData name="Brumbaugh, Susan" userId="be8d084a-2b08-47cb-972a-0a1dbb28c0bb" providerId="ADAL" clId="{8E98E5A1-0BE1-4C80-B44B-5346F9C70F71}" dt="2021-01-31T22:45:49.992" v="108" actId="26606"/>
          <ac:spMkLst>
            <pc:docMk/>
            <pc:sldMk cId="304382130" sldId="273"/>
            <ac:spMk id="109" creationId="{D3E7D90E-A33A-4966-BAEA-0AAA79ED3733}"/>
          </ac:spMkLst>
        </pc:spChg>
        <pc:spChg chg="add del">
          <ac:chgData name="Brumbaugh, Susan" userId="be8d084a-2b08-47cb-972a-0a1dbb28c0bb" providerId="ADAL" clId="{8E98E5A1-0BE1-4C80-B44B-5346F9C70F71}" dt="2021-01-31T22:45:49.992" v="108" actId="26606"/>
          <ac:spMkLst>
            <pc:docMk/>
            <pc:sldMk cId="304382130" sldId="273"/>
            <ac:spMk id="110" creationId="{E9438DD3-5387-4016-8DFB-3BF0B51E37AB}"/>
          </ac:spMkLst>
        </pc:spChg>
        <pc:spChg chg="add del">
          <ac:chgData name="Brumbaugh, Susan" userId="be8d084a-2b08-47cb-972a-0a1dbb28c0bb" providerId="ADAL" clId="{8E98E5A1-0BE1-4C80-B44B-5346F9C70F71}" dt="2021-01-31T22:45:49.992" v="108" actId="26606"/>
          <ac:spMkLst>
            <pc:docMk/>
            <pc:sldMk cId="304382130" sldId="273"/>
            <ac:spMk id="112" creationId="{00E48C44-077E-49E3-8C6A-575C0F7971F6}"/>
          </ac:spMkLst>
        </pc:spChg>
        <pc:spChg chg="add del">
          <ac:chgData name="Brumbaugh, Susan" userId="be8d084a-2b08-47cb-972a-0a1dbb28c0bb" providerId="ADAL" clId="{8E98E5A1-0BE1-4C80-B44B-5346F9C70F71}" dt="2021-01-31T22:45:55.264" v="110" actId="26606"/>
          <ac:spMkLst>
            <pc:docMk/>
            <pc:sldMk cId="304382130" sldId="273"/>
            <ac:spMk id="116" creationId="{EF7EC281-2ECA-4A08-B0F7-42750BF0CF48}"/>
          </ac:spMkLst>
        </pc:spChg>
        <pc:spChg chg="add del">
          <ac:chgData name="Brumbaugh, Susan" userId="be8d084a-2b08-47cb-972a-0a1dbb28c0bb" providerId="ADAL" clId="{8E98E5A1-0BE1-4C80-B44B-5346F9C70F71}" dt="2021-01-31T22:45:55.264" v="110" actId="26606"/>
          <ac:spMkLst>
            <pc:docMk/>
            <pc:sldMk cId="304382130" sldId="273"/>
            <ac:spMk id="117" creationId="{45F8705D-0F39-410A-AA6A-F7DE27028CA9}"/>
          </ac:spMkLst>
        </pc:spChg>
        <pc:spChg chg="add del">
          <ac:chgData name="Brumbaugh, Susan" userId="be8d084a-2b08-47cb-972a-0a1dbb28c0bb" providerId="ADAL" clId="{8E98E5A1-0BE1-4C80-B44B-5346F9C70F71}" dt="2021-01-31T22:45:55.264" v="110" actId="26606"/>
          <ac:spMkLst>
            <pc:docMk/>
            <pc:sldMk cId="304382130" sldId="273"/>
            <ac:spMk id="118" creationId="{38DF1EB4-E02F-41CE-B472-437DD4A979DB}"/>
          </ac:spMkLst>
        </pc:spChg>
        <pc:spChg chg="add del">
          <ac:chgData name="Brumbaugh, Susan" userId="be8d084a-2b08-47cb-972a-0a1dbb28c0bb" providerId="ADAL" clId="{8E98E5A1-0BE1-4C80-B44B-5346F9C70F71}" dt="2021-01-31T22:45:56.949" v="112" actId="26606"/>
          <ac:spMkLst>
            <pc:docMk/>
            <pc:sldMk cId="304382130" sldId="273"/>
            <ac:spMk id="122" creationId="{EF7EC281-2ECA-4A08-B0F7-42750BF0CF48}"/>
          </ac:spMkLst>
        </pc:spChg>
        <pc:spChg chg="add del">
          <ac:chgData name="Brumbaugh, Susan" userId="be8d084a-2b08-47cb-972a-0a1dbb28c0bb" providerId="ADAL" clId="{8E98E5A1-0BE1-4C80-B44B-5346F9C70F71}" dt="2021-01-31T22:45:56.949" v="112" actId="26606"/>
          <ac:spMkLst>
            <pc:docMk/>
            <pc:sldMk cId="304382130" sldId="273"/>
            <ac:spMk id="123" creationId="{B1E308AB-D93B-478B-A5DF-58D4D08A5BF4}"/>
          </ac:spMkLst>
        </pc:spChg>
        <pc:spChg chg="add del">
          <ac:chgData name="Brumbaugh, Susan" userId="be8d084a-2b08-47cb-972a-0a1dbb28c0bb" providerId="ADAL" clId="{8E98E5A1-0BE1-4C80-B44B-5346F9C70F71}" dt="2021-01-31T22:45:56.949" v="112" actId="26606"/>
          <ac:spMkLst>
            <pc:docMk/>
            <pc:sldMk cId="304382130" sldId="273"/>
            <ac:spMk id="126" creationId="{9842EB88-EABD-411D-B5A1-523921303D18}"/>
          </ac:spMkLst>
        </pc:spChg>
        <pc:spChg chg="add">
          <ac:chgData name="Brumbaugh, Susan" userId="be8d084a-2b08-47cb-972a-0a1dbb28c0bb" providerId="ADAL" clId="{8E98E5A1-0BE1-4C80-B44B-5346F9C70F71}" dt="2021-01-31T22:45:56.975" v="113" actId="26606"/>
          <ac:spMkLst>
            <pc:docMk/>
            <pc:sldMk cId="304382130" sldId="273"/>
            <ac:spMk id="130" creationId="{6015B1C5-64E4-4E09-813B-B359344B51D7}"/>
          </ac:spMkLst>
        </pc:spChg>
        <pc:spChg chg="add">
          <ac:chgData name="Brumbaugh, Susan" userId="be8d084a-2b08-47cb-972a-0a1dbb28c0bb" providerId="ADAL" clId="{8E98E5A1-0BE1-4C80-B44B-5346F9C70F71}" dt="2021-01-31T22:45:56.975" v="113" actId="26606"/>
          <ac:spMkLst>
            <pc:docMk/>
            <pc:sldMk cId="304382130" sldId="273"/>
            <ac:spMk id="132" creationId="{16C2737A-D2FC-4B81-BDD3-E79750DFC898}"/>
          </ac:spMkLst>
        </pc:spChg>
        <pc:graphicFrameChg chg="del">
          <ac:chgData name="Brumbaugh, Susan" userId="be8d084a-2b08-47cb-972a-0a1dbb28c0bb" providerId="ADAL" clId="{8E98E5A1-0BE1-4C80-B44B-5346F9C70F71}" dt="2021-01-31T22:25:06.766" v="63" actId="478"/>
          <ac:graphicFrameMkLst>
            <pc:docMk/>
            <pc:sldMk cId="304382130" sldId="273"/>
            <ac:graphicFrameMk id="6" creationId="{00000000-0000-0000-0000-000000000000}"/>
          </ac:graphicFrameMkLst>
        </pc:graphicFrameChg>
        <pc:picChg chg="add mod ord">
          <ac:chgData name="Brumbaugh, Susan" userId="be8d084a-2b08-47cb-972a-0a1dbb28c0bb" providerId="ADAL" clId="{8E98E5A1-0BE1-4C80-B44B-5346F9C70F71}" dt="2021-01-31T22:46:44.360" v="118" actId="1076"/>
          <ac:picMkLst>
            <pc:docMk/>
            <pc:sldMk cId="304382130" sldId="273"/>
            <ac:picMk id="9" creationId="{A79527DC-5415-4E09-A9E4-5FAC27A5BBCD}"/>
          </ac:picMkLst>
        </pc:picChg>
        <pc:picChg chg="add mod">
          <ac:chgData name="Brumbaugh, Susan" userId="be8d084a-2b08-47cb-972a-0a1dbb28c0bb" providerId="ADAL" clId="{8E98E5A1-0BE1-4C80-B44B-5346F9C70F71}" dt="2021-01-31T22:46:41.763" v="117" actId="1076"/>
          <ac:picMkLst>
            <pc:docMk/>
            <pc:sldMk cId="304382130" sldId="273"/>
            <ac:picMk id="11" creationId="{0460FA11-BB7F-4351-B65F-85BEF753A31E}"/>
          </ac:picMkLst>
        </pc:picChg>
        <pc:picChg chg="add del">
          <ac:chgData name="Brumbaugh, Susan" userId="be8d084a-2b08-47cb-972a-0a1dbb28c0bb" providerId="ADAL" clId="{8E98E5A1-0BE1-4C80-B44B-5346F9C70F71}" dt="2021-01-31T22:44:33.785" v="86" actId="26606"/>
          <ac:picMkLst>
            <pc:docMk/>
            <pc:sldMk cId="304382130" sldId="273"/>
            <ac:picMk id="16" creationId="{E60C72CA-E36E-44A3-B69C-BE9405C6A111}"/>
          </ac:picMkLst>
        </pc:picChg>
        <pc:picChg chg="add del">
          <ac:chgData name="Brumbaugh, Susan" userId="be8d084a-2b08-47cb-972a-0a1dbb28c0bb" providerId="ADAL" clId="{8E98E5A1-0BE1-4C80-B44B-5346F9C70F71}" dt="2021-01-31T22:44:33.785" v="86" actId="26606"/>
          <ac:picMkLst>
            <pc:docMk/>
            <pc:sldMk cId="304382130" sldId="273"/>
            <ac:picMk id="18" creationId="{E6F50D26-2AE2-40D5-AA0F-827E47F89A3E}"/>
          </ac:picMkLst>
        </pc:picChg>
        <pc:picChg chg="add del">
          <ac:chgData name="Brumbaugh, Susan" userId="be8d084a-2b08-47cb-972a-0a1dbb28c0bb" providerId="ADAL" clId="{8E98E5A1-0BE1-4C80-B44B-5346F9C70F71}" dt="2021-01-31T22:44:33.785" v="86" actId="26606"/>
          <ac:picMkLst>
            <pc:docMk/>
            <pc:sldMk cId="304382130" sldId="273"/>
            <ac:picMk id="26" creationId="{8E222AD7-48E8-4EF8-96A9-2F657D9B0500}"/>
          </ac:picMkLst>
        </pc:picChg>
        <pc:picChg chg="add del">
          <ac:chgData name="Brumbaugh, Susan" userId="be8d084a-2b08-47cb-972a-0a1dbb28c0bb" providerId="ADAL" clId="{8E98E5A1-0BE1-4C80-B44B-5346F9C70F71}" dt="2021-01-31T22:44:37.038" v="88" actId="26606"/>
          <ac:picMkLst>
            <pc:docMk/>
            <pc:sldMk cId="304382130" sldId="273"/>
            <ac:picMk id="30" creationId="{E60C72CA-E36E-44A3-B69C-BE9405C6A111}"/>
          </ac:picMkLst>
        </pc:picChg>
        <pc:picChg chg="add del">
          <ac:chgData name="Brumbaugh, Susan" userId="be8d084a-2b08-47cb-972a-0a1dbb28c0bb" providerId="ADAL" clId="{8E98E5A1-0BE1-4C80-B44B-5346F9C70F71}" dt="2021-01-31T22:44:37.038" v="88" actId="26606"/>
          <ac:picMkLst>
            <pc:docMk/>
            <pc:sldMk cId="304382130" sldId="273"/>
            <ac:picMk id="31" creationId="{E6F50D26-2AE2-40D5-AA0F-827E47F89A3E}"/>
          </ac:picMkLst>
        </pc:picChg>
        <pc:picChg chg="add del">
          <ac:chgData name="Brumbaugh, Susan" userId="be8d084a-2b08-47cb-972a-0a1dbb28c0bb" providerId="ADAL" clId="{8E98E5A1-0BE1-4C80-B44B-5346F9C70F71}" dt="2021-01-31T22:44:42.206" v="90" actId="26606"/>
          <ac:picMkLst>
            <pc:docMk/>
            <pc:sldMk cId="304382130" sldId="273"/>
            <ac:picMk id="37" creationId="{E60C72CA-E36E-44A3-B69C-BE9405C6A111}"/>
          </ac:picMkLst>
        </pc:picChg>
        <pc:picChg chg="add del">
          <ac:chgData name="Brumbaugh, Susan" userId="be8d084a-2b08-47cb-972a-0a1dbb28c0bb" providerId="ADAL" clId="{8E98E5A1-0BE1-4C80-B44B-5346F9C70F71}" dt="2021-01-31T22:44:42.206" v="90" actId="26606"/>
          <ac:picMkLst>
            <pc:docMk/>
            <pc:sldMk cId="304382130" sldId="273"/>
            <ac:picMk id="38" creationId="{E6F50D26-2AE2-40D5-AA0F-827E47F89A3E}"/>
          </ac:picMkLst>
        </pc:picChg>
        <pc:picChg chg="add del">
          <ac:chgData name="Brumbaugh, Susan" userId="be8d084a-2b08-47cb-972a-0a1dbb28c0bb" providerId="ADAL" clId="{8E98E5A1-0BE1-4C80-B44B-5346F9C70F71}" dt="2021-01-31T22:44:42.206" v="90" actId="26606"/>
          <ac:picMkLst>
            <pc:docMk/>
            <pc:sldMk cId="304382130" sldId="273"/>
            <ac:picMk id="42" creationId="{B500027F-9727-4BDA-BABB-A50F0DED8836}"/>
          </ac:picMkLst>
        </pc:picChg>
        <pc:picChg chg="add del">
          <ac:chgData name="Brumbaugh, Susan" userId="be8d084a-2b08-47cb-972a-0a1dbb28c0bb" providerId="ADAL" clId="{8E98E5A1-0BE1-4C80-B44B-5346F9C70F71}" dt="2021-01-31T22:44:54.857" v="92" actId="26606"/>
          <ac:picMkLst>
            <pc:docMk/>
            <pc:sldMk cId="304382130" sldId="273"/>
            <ac:picMk id="45" creationId="{E60C72CA-E36E-44A3-B69C-BE9405C6A111}"/>
          </ac:picMkLst>
        </pc:picChg>
        <pc:picChg chg="add del">
          <ac:chgData name="Brumbaugh, Susan" userId="be8d084a-2b08-47cb-972a-0a1dbb28c0bb" providerId="ADAL" clId="{8E98E5A1-0BE1-4C80-B44B-5346F9C70F71}" dt="2021-01-31T22:44:54.857" v="92" actId="26606"/>
          <ac:picMkLst>
            <pc:docMk/>
            <pc:sldMk cId="304382130" sldId="273"/>
            <ac:picMk id="46" creationId="{E6F50D26-2AE2-40D5-AA0F-827E47F89A3E}"/>
          </ac:picMkLst>
        </pc:picChg>
        <pc:picChg chg="add del">
          <ac:chgData name="Brumbaugh, Susan" userId="be8d084a-2b08-47cb-972a-0a1dbb28c0bb" providerId="ADAL" clId="{8E98E5A1-0BE1-4C80-B44B-5346F9C70F71}" dt="2021-01-31T22:44:54.857" v="92" actId="26606"/>
          <ac:picMkLst>
            <pc:docMk/>
            <pc:sldMk cId="304382130" sldId="273"/>
            <ac:picMk id="50" creationId="{8E222AD7-48E8-4EF8-96A9-2F657D9B0500}"/>
          </ac:picMkLst>
        </pc:picChg>
        <pc:picChg chg="add del">
          <ac:chgData name="Brumbaugh, Susan" userId="be8d084a-2b08-47cb-972a-0a1dbb28c0bb" providerId="ADAL" clId="{8E98E5A1-0BE1-4C80-B44B-5346F9C70F71}" dt="2021-01-31T22:44:57.764" v="94" actId="26606"/>
          <ac:picMkLst>
            <pc:docMk/>
            <pc:sldMk cId="304382130" sldId="273"/>
            <ac:picMk id="53" creationId="{D0A05B0B-A1F8-4ABC-9717-C155761FF2C1}"/>
          </ac:picMkLst>
        </pc:picChg>
        <pc:picChg chg="add del">
          <ac:chgData name="Brumbaugh, Susan" userId="be8d084a-2b08-47cb-972a-0a1dbb28c0bb" providerId="ADAL" clId="{8E98E5A1-0BE1-4C80-B44B-5346F9C70F71}" dt="2021-01-31T22:44:57.764" v="94" actId="26606"/>
          <ac:picMkLst>
            <pc:docMk/>
            <pc:sldMk cId="304382130" sldId="273"/>
            <ac:picMk id="54" creationId="{48FDEB09-6B0C-49C9-927F-ECF8837819BF}"/>
          </ac:picMkLst>
        </pc:picChg>
        <pc:picChg chg="add del">
          <ac:chgData name="Brumbaugh, Susan" userId="be8d084a-2b08-47cb-972a-0a1dbb28c0bb" providerId="ADAL" clId="{8E98E5A1-0BE1-4C80-B44B-5346F9C70F71}" dt="2021-01-31T22:44:57.764" v="94" actId="26606"/>
          <ac:picMkLst>
            <pc:docMk/>
            <pc:sldMk cId="304382130" sldId="273"/>
            <ac:picMk id="56" creationId="{84A68C73-8545-42BD-A77A-92A31E7D87C5}"/>
          </ac:picMkLst>
        </pc:picChg>
        <pc:picChg chg="add del">
          <ac:chgData name="Brumbaugh, Susan" userId="be8d084a-2b08-47cb-972a-0a1dbb28c0bb" providerId="ADAL" clId="{8E98E5A1-0BE1-4C80-B44B-5346F9C70F71}" dt="2021-01-31T22:45:02.489" v="96" actId="26606"/>
          <ac:picMkLst>
            <pc:docMk/>
            <pc:sldMk cId="304382130" sldId="273"/>
            <ac:picMk id="59" creationId="{D0A05B0B-A1F8-4ABC-9717-C155761FF2C1}"/>
          </ac:picMkLst>
        </pc:picChg>
        <pc:picChg chg="add del">
          <ac:chgData name="Brumbaugh, Susan" userId="be8d084a-2b08-47cb-972a-0a1dbb28c0bb" providerId="ADAL" clId="{8E98E5A1-0BE1-4C80-B44B-5346F9C70F71}" dt="2021-01-31T22:45:02.489" v="96" actId="26606"/>
          <ac:picMkLst>
            <pc:docMk/>
            <pc:sldMk cId="304382130" sldId="273"/>
            <ac:picMk id="60" creationId="{48FDEB09-6B0C-49C9-927F-ECF8837819BF}"/>
          </ac:picMkLst>
        </pc:picChg>
        <pc:picChg chg="add del">
          <ac:chgData name="Brumbaugh, Susan" userId="be8d084a-2b08-47cb-972a-0a1dbb28c0bb" providerId="ADAL" clId="{8E98E5A1-0BE1-4C80-B44B-5346F9C70F71}" dt="2021-01-31T22:45:05.715" v="98" actId="26606"/>
          <ac:picMkLst>
            <pc:docMk/>
            <pc:sldMk cId="304382130" sldId="273"/>
            <ac:picMk id="66" creationId="{E60C72CA-E36E-44A3-B69C-BE9405C6A111}"/>
          </ac:picMkLst>
        </pc:picChg>
        <pc:picChg chg="add del">
          <ac:chgData name="Brumbaugh, Susan" userId="be8d084a-2b08-47cb-972a-0a1dbb28c0bb" providerId="ADAL" clId="{8E98E5A1-0BE1-4C80-B44B-5346F9C70F71}" dt="2021-01-31T22:45:05.715" v="98" actId="26606"/>
          <ac:picMkLst>
            <pc:docMk/>
            <pc:sldMk cId="304382130" sldId="273"/>
            <ac:picMk id="67" creationId="{E6F50D26-2AE2-40D5-AA0F-827E47F89A3E}"/>
          </ac:picMkLst>
        </pc:picChg>
        <pc:picChg chg="add del">
          <ac:chgData name="Brumbaugh, Susan" userId="be8d084a-2b08-47cb-972a-0a1dbb28c0bb" providerId="ADAL" clId="{8E98E5A1-0BE1-4C80-B44B-5346F9C70F71}" dt="2021-01-31T22:45:20.565" v="100" actId="26606"/>
          <ac:picMkLst>
            <pc:docMk/>
            <pc:sldMk cId="304382130" sldId="273"/>
            <ac:picMk id="72" creationId="{E60C72CA-E36E-44A3-B69C-BE9405C6A111}"/>
          </ac:picMkLst>
        </pc:picChg>
        <pc:picChg chg="add del">
          <ac:chgData name="Brumbaugh, Susan" userId="be8d084a-2b08-47cb-972a-0a1dbb28c0bb" providerId="ADAL" clId="{8E98E5A1-0BE1-4C80-B44B-5346F9C70F71}" dt="2021-01-31T22:45:20.565" v="100" actId="26606"/>
          <ac:picMkLst>
            <pc:docMk/>
            <pc:sldMk cId="304382130" sldId="273"/>
            <ac:picMk id="73" creationId="{E6F50D26-2AE2-40D5-AA0F-827E47F89A3E}"/>
          </ac:picMkLst>
        </pc:picChg>
        <pc:picChg chg="add del">
          <ac:chgData name="Brumbaugh, Susan" userId="be8d084a-2b08-47cb-972a-0a1dbb28c0bb" providerId="ADAL" clId="{8E98E5A1-0BE1-4C80-B44B-5346F9C70F71}" dt="2021-01-31T22:45:20.565" v="100" actId="26606"/>
          <ac:picMkLst>
            <pc:docMk/>
            <pc:sldMk cId="304382130" sldId="273"/>
            <ac:picMk id="77" creationId="{2AD6A674-4E95-4A18-A174-E02D7248FCA3}"/>
          </ac:picMkLst>
        </pc:picChg>
        <pc:picChg chg="add del">
          <ac:chgData name="Brumbaugh, Susan" userId="be8d084a-2b08-47cb-972a-0a1dbb28c0bb" providerId="ADAL" clId="{8E98E5A1-0BE1-4C80-B44B-5346F9C70F71}" dt="2021-01-31T22:45:26.169" v="102" actId="26606"/>
          <ac:picMkLst>
            <pc:docMk/>
            <pc:sldMk cId="304382130" sldId="273"/>
            <ac:picMk id="80" creationId="{E60C72CA-E36E-44A3-B69C-BE9405C6A111}"/>
          </ac:picMkLst>
        </pc:picChg>
        <pc:picChg chg="add del">
          <ac:chgData name="Brumbaugh, Susan" userId="be8d084a-2b08-47cb-972a-0a1dbb28c0bb" providerId="ADAL" clId="{8E98E5A1-0BE1-4C80-B44B-5346F9C70F71}" dt="2021-01-31T22:45:26.169" v="102" actId="26606"/>
          <ac:picMkLst>
            <pc:docMk/>
            <pc:sldMk cId="304382130" sldId="273"/>
            <ac:picMk id="81" creationId="{E6F50D26-2AE2-40D5-AA0F-827E47F89A3E}"/>
          </ac:picMkLst>
        </pc:picChg>
        <pc:picChg chg="add del">
          <ac:chgData name="Brumbaugh, Susan" userId="be8d084a-2b08-47cb-972a-0a1dbb28c0bb" providerId="ADAL" clId="{8E98E5A1-0BE1-4C80-B44B-5346F9C70F71}" dt="2021-01-31T22:45:26.169" v="102" actId="26606"/>
          <ac:picMkLst>
            <pc:docMk/>
            <pc:sldMk cId="304382130" sldId="273"/>
            <ac:picMk id="84" creationId="{C9DF91DF-20E8-4C34-9FEF-D2E111056AC2}"/>
          </ac:picMkLst>
        </pc:picChg>
        <pc:picChg chg="add del">
          <ac:chgData name="Brumbaugh, Susan" userId="be8d084a-2b08-47cb-972a-0a1dbb28c0bb" providerId="ADAL" clId="{8E98E5A1-0BE1-4C80-B44B-5346F9C70F71}" dt="2021-01-31T22:45:26.169" v="102" actId="26606"/>
          <ac:picMkLst>
            <pc:docMk/>
            <pc:sldMk cId="304382130" sldId="273"/>
            <ac:picMk id="87" creationId="{CBB96901-C11F-4701-9998-FDE2BE3D0F04}"/>
          </ac:picMkLst>
        </pc:picChg>
        <pc:picChg chg="add del">
          <ac:chgData name="Brumbaugh, Susan" userId="be8d084a-2b08-47cb-972a-0a1dbb28c0bb" providerId="ADAL" clId="{8E98E5A1-0BE1-4C80-B44B-5346F9C70F71}" dt="2021-01-31T22:45:38.646" v="104" actId="26606"/>
          <ac:picMkLst>
            <pc:docMk/>
            <pc:sldMk cId="304382130" sldId="273"/>
            <ac:picMk id="90" creationId="{D0A05B0B-A1F8-4ABC-9717-C155761FF2C1}"/>
          </ac:picMkLst>
        </pc:picChg>
        <pc:picChg chg="add del">
          <ac:chgData name="Brumbaugh, Susan" userId="be8d084a-2b08-47cb-972a-0a1dbb28c0bb" providerId="ADAL" clId="{8E98E5A1-0BE1-4C80-B44B-5346F9C70F71}" dt="2021-01-31T22:45:38.646" v="104" actId="26606"/>
          <ac:picMkLst>
            <pc:docMk/>
            <pc:sldMk cId="304382130" sldId="273"/>
            <ac:picMk id="91" creationId="{48FDEB09-6B0C-49C9-927F-ECF8837819BF}"/>
          </ac:picMkLst>
        </pc:picChg>
        <pc:picChg chg="add del">
          <ac:chgData name="Brumbaugh, Susan" userId="be8d084a-2b08-47cb-972a-0a1dbb28c0bb" providerId="ADAL" clId="{8E98E5A1-0BE1-4C80-B44B-5346F9C70F71}" dt="2021-01-31T22:45:38.646" v="104" actId="26606"/>
          <ac:picMkLst>
            <pc:docMk/>
            <pc:sldMk cId="304382130" sldId="273"/>
            <ac:picMk id="93" creationId="{9101D864-7664-41BD-A315-456295EBABE6}"/>
          </ac:picMkLst>
        </pc:picChg>
        <pc:picChg chg="add del">
          <ac:chgData name="Brumbaugh, Susan" userId="be8d084a-2b08-47cb-972a-0a1dbb28c0bb" providerId="ADAL" clId="{8E98E5A1-0BE1-4C80-B44B-5346F9C70F71}" dt="2021-01-31T22:45:45.351" v="106" actId="26606"/>
          <ac:picMkLst>
            <pc:docMk/>
            <pc:sldMk cId="304382130" sldId="273"/>
            <ac:picMk id="96" creationId="{E60C72CA-E36E-44A3-B69C-BE9405C6A111}"/>
          </ac:picMkLst>
        </pc:picChg>
        <pc:picChg chg="add del">
          <ac:chgData name="Brumbaugh, Susan" userId="be8d084a-2b08-47cb-972a-0a1dbb28c0bb" providerId="ADAL" clId="{8E98E5A1-0BE1-4C80-B44B-5346F9C70F71}" dt="2021-01-31T22:45:45.351" v="106" actId="26606"/>
          <ac:picMkLst>
            <pc:docMk/>
            <pc:sldMk cId="304382130" sldId="273"/>
            <ac:picMk id="97" creationId="{E6F50D26-2AE2-40D5-AA0F-827E47F89A3E}"/>
          </ac:picMkLst>
        </pc:picChg>
        <pc:picChg chg="add del">
          <ac:chgData name="Brumbaugh, Susan" userId="be8d084a-2b08-47cb-972a-0a1dbb28c0bb" providerId="ADAL" clId="{8E98E5A1-0BE1-4C80-B44B-5346F9C70F71}" dt="2021-01-31T22:45:45.351" v="106" actId="26606"/>
          <ac:picMkLst>
            <pc:docMk/>
            <pc:sldMk cId="304382130" sldId="273"/>
            <ac:picMk id="100" creationId="{C9DF91DF-20E8-4C34-9FEF-D2E111056AC2}"/>
          </ac:picMkLst>
        </pc:picChg>
        <pc:picChg chg="add del">
          <ac:chgData name="Brumbaugh, Susan" userId="be8d084a-2b08-47cb-972a-0a1dbb28c0bb" providerId="ADAL" clId="{8E98E5A1-0BE1-4C80-B44B-5346F9C70F71}" dt="2021-01-31T22:45:45.351" v="106" actId="26606"/>
          <ac:picMkLst>
            <pc:docMk/>
            <pc:sldMk cId="304382130" sldId="273"/>
            <ac:picMk id="103" creationId="{CBB96901-C11F-4701-9998-FDE2BE3D0F04}"/>
          </ac:picMkLst>
        </pc:picChg>
        <pc:picChg chg="add del">
          <ac:chgData name="Brumbaugh, Susan" userId="be8d084a-2b08-47cb-972a-0a1dbb28c0bb" providerId="ADAL" clId="{8E98E5A1-0BE1-4C80-B44B-5346F9C70F71}" dt="2021-01-31T22:45:49.992" v="108" actId="26606"/>
          <ac:picMkLst>
            <pc:docMk/>
            <pc:sldMk cId="304382130" sldId="273"/>
            <ac:picMk id="106" creationId="{E60C72CA-E36E-44A3-B69C-BE9405C6A111}"/>
          </ac:picMkLst>
        </pc:picChg>
        <pc:picChg chg="add del">
          <ac:chgData name="Brumbaugh, Susan" userId="be8d084a-2b08-47cb-972a-0a1dbb28c0bb" providerId="ADAL" clId="{8E98E5A1-0BE1-4C80-B44B-5346F9C70F71}" dt="2021-01-31T22:45:49.992" v="108" actId="26606"/>
          <ac:picMkLst>
            <pc:docMk/>
            <pc:sldMk cId="304382130" sldId="273"/>
            <ac:picMk id="107" creationId="{E6F50D26-2AE2-40D5-AA0F-827E47F89A3E}"/>
          </ac:picMkLst>
        </pc:picChg>
        <pc:picChg chg="add del">
          <ac:chgData name="Brumbaugh, Susan" userId="be8d084a-2b08-47cb-972a-0a1dbb28c0bb" providerId="ADAL" clId="{8E98E5A1-0BE1-4C80-B44B-5346F9C70F71}" dt="2021-01-31T22:45:49.992" v="108" actId="26606"/>
          <ac:picMkLst>
            <pc:docMk/>
            <pc:sldMk cId="304382130" sldId="273"/>
            <ac:picMk id="111" creationId="{2AD6A674-4E95-4A18-A174-E02D7248FCA3}"/>
          </ac:picMkLst>
        </pc:picChg>
        <pc:picChg chg="add del">
          <ac:chgData name="Brumbaugh, Susan" userId="be8d084a-2b08-47cb-972a-0a1dbb28c0bb" providerId="ADAL" clId="{8E98E5A1-0BE1-4C80-B44B-5346F9C70F71}" dt="2021-01-31T22:45:55.264" v="110" actId="26606"/>
          <ac:picMkLst>
            <pc:docMk/>
            <pc:sldMk cId="304382130" sldId="273"/>
            <ac:picMk id="114" creationId="{E60C72CA-E36E-44A3-B69C-BE9405C6A111}"/>
          </ac:picMkLst>
        </pc:picChg>
        <pc:picChg chg="add del">
          <ac:chgData name="Brumbaugh, Susan" userId="be8d084a-2b08-47cb-972a-0a1dbb28c0bb" providerId="ADAL" clId="{8E98E5A1-0BE1-4C80-B44B-5346F9C70F71}" dt="2021-01-31T22:45:55.264" v="110" actId="26606"/>
          <ac:picMkLst>
            <pc:docMk/>
            <pc:sldMk cId="304382130" sldId="273"/>
            <ac:picMk id="115" creationId="{E6F50D26-2AE2-40D5-AA0F-827E47F89A3E}"/>
          </ac:picMkLst>
        </pc:picChg>
        <pc:picChg chg="add del">
          <ac:chgData name="Brumbaugh, Susan" userId="be8d084a-2b08-47cb-972a-0a1dbb28c0bb" providerId="ADAL" clId="{8E98E5A1-0BE1-4C80-B44B-5346F9C70F71}" dt="2021-01-31T22:45:56.949" v="112" actId="26606"/>
          <ac:picMkLst>
            <pc:docMk/>
            <pc:sldMk cId="304382130" sldId="273"/>
            <ac:picMk id="120" creationId="{E60C72CA-E36E-44A3-B69C-BE9405C6A111}"/>
          </ac:picMkLst>
        </pc:picChg>
        <pc:picChg chg="add del">
          <ac:chgData name="Brumbaugh, Susan" userId="be8d084a-2b08-47cb-972a-0a1dbb28c0bb" providerId="ADAL" clId="{8E98E5A1-0BE1-4C80-B44B-5346F9C70F71}" dt="2021-01-31T22:45:56.949" v="112" actId="26606"/>
          <ac:picMkLst>
            <pc:docMk/>
            <pc:sldMk cId="304382130" sldId="273"/>
            <ac:picMk id="121" creationId="{E6F50D26-2AE2-40D5-AA0F-827E47F89A3E}"/>
          </ac:picMkLst>
        </pc:picChg>
        <pc:picChg chg="add del">
          <ac:chgData name="Brumbaugh, Susan" userId="be8d084a-2b08-47cb-972a-0a1dbb28c0bb" providerId="ADAL" clId="{8E98E5A1-0BE1-4C80-B44B-5346F9C70F71}" dt="2021-01-31T22:45:56.949" v="112" actId="26606"/>
          <ac:picMkLst>
            <pc:docMk/>
            <pc:sldMk cId="304382130" sldId="273"/>
            <ac:picMk id="125" creationId="{8E222AD7-48E8-4EF8-96A9-2F657D9B0500}"/>
          </ac:picMkLst>
        </pc:picChg>
        <pc:picChg chg="add">
          <ac:chgData name="Brumbaugh, Susan" userId="be8d084a-2b08-47cb-972a-0a1dbb28c0bb" providerId="ADAL" clId="{8E98E5A1-0BE1-4C80-B44B-5346F9C70F71}" dt="2021-01-31T22:45:56.975" v="113" actId="26606"/>
          <ac:picMkLst>
            <pc:docMk/>
            <pc:sldMk cId="304382130" sldId="273"/>
            <ac:picMk id="128" creationId="{D0A05B0B-A1F8-4ABC-9717-C155761FF2C1}"/>
          </ac:picMkLst>
        </pc:picChg>
        <pc:picChg chg="add">
          <ac:chgData name="Brumbaugh, Susan" userId="be8d084a-2b08-47cb-972a-0a1dbb28c0bb" providerId="ADAL" clId="{8E98E5A1-0BE1-4C80-B44B-5346F9C70F71}" dt="2021-01-31T22:45:56.975" v="113" actId="26606"/>
          <ac:picMkLst>
            <pc:docMk/>
            <pc:sldMk cId="304382130" sldId="273"/>
            <ac:picMk id="129" creationId="{48FDEB09-6B0C-49C9-927F-ECF8837819BF}"/>
          </ac:picMkLst>
        </pc:picChg>
        <pc:picChg chg="add">
          <ac:chgData name="Brumbaugh, Susan" userId="be8d084a-2b08-47cb-972a-0a1dbb28c0bb" providerId="ADAL" clId="{8E98E5A1-0BE1-4C80-B44B-5346F9C70F71}" dt="2021-01-31T22:45:56.975" v="113" actId="26606"/>
          <ac:picMkLst>
            <pc:docMk/>
            <pc:sldMk cId="304382130" sldId="273"/>
            <ac:picMk id="131" creationId="{84A68C73-8545-42BD-A77A-92A31E7D87C5}"/>
          </ac:picMkLst>
        </pc:picChg>
        <pc:cxnChg chg="add del">
          <ac:chgData name="Brumbaugh, Susan" userId="be8d084a-2b08-47cb-972a-0a1dbb28c0bb" providerId="ADAL" clId="{8E98E5A1-0BE1-4C80-B44B-5346F9C70F71}" dt="2021-01-31T22:44:33.785" v="86" actId="26606"/>
          <ac:cxnSpMkLst>
            <pc:docMk/>
            <pc:sldMk cId="304382130" sldId="273"/>
            <ac:cxnSpMk id="24" creationId="{2E228421-88FE-4C66-A08E-3B9FDA7D7429}"/>
          </ac:cxnSpMkLst>
        </pc:cxnChg>
        <pc:cxnChg chg="add del">
          <ac:chgData name="Brumbaugh, Susan" userId="be8d084a-2b08-47cb-972a-0a1dbb28c0bb" providerId="ADAL" clId="{8E98E5A1-0BE1-4C80-B44B-5346F9C70F71}" dt="2021-01-31T22:44:54.857" v="92" actId="26606"/>
          <ac:cxnSpMkLst>
            <pc:docMk/>
            <pc:sldMk cId="304382130" sldId="273"/>
            <ac:cxnSpMk id="49" creationId="{2E228421-88FE-4C66-A08E-3B9FDA7D7429}"/>
          </ac:cxnSpMkLst>
        </pc:cxnChg>
        <pc:cxnChg chg="add del">
          <ac:chgData name="Brumbaugh, Susan" userId="be8d084a-2b08-47cb-972a-0a1dbb28c0bb" providerId="ADAL" clId="{8E98E5A1-0BE1-4C80-B44B-5346F9C70F71}" dt="2021-01-31T22:45:56.949" v="112" actId="26606"/>
          <ac:cxnSpMkLst>
            <pc:docMk/>
            <pc:sldMk cId="304382130" sldId="273"/>
            <ac:cxnSpMk id="124" creationId="{2E228421-88FE-4C66-A08E-3B9FDA7D7429}"/>
          </ac:cxnSpMkLst>
        </pc:cxnChg>
      </pc:sldChg>
      <pc:sldChg chg="addSp delSp modSp add mod">
        <pc:chgData name="Brumbaugh, Susan" userId="be8d084a-2b08-47cb-972a-0a1dbb28c0bb" providerId="ADAL" clId="{8E98E5A1-0BE1-4C80-B44B-5346F9C70F71}" dt="2021-01-31T23:05:58.083" v="325" actId="255"/>
        <pc:sldMkLst>
          <pc:docMk/>
          <pc:sldMk cId="1852019872" sldId="274"/>
        </pc:sldMkLst>
        <pc:spChg chg="del">
          <ac:chgData name="Brumbaugh, Susan" userId="be8d084a-2b08-47cb-972a-0a1dbb28c0bb" providerId="ADAL" clId="{8E98E5A1-0BE1-4C80-B44B-5346F9C70F71}" dt="2021-01-31T23:04:56.803" v="284" actId="478"/>
          <ac:spMkLst>
            <pc:docMk/>
            <pc:sldMk cId="1852019872" sldId="274"/>
            <ac:spMk id="3" creationId="{00000000-0000-0000-0000-000000000000}"/>
          </ac:spMkLst>
        </pc:spChg>
        <pc:spChg chg="add mod">
          <ac:chgData name="Brumbaugh, Susan" userId="be8d084a-2b08-47cb-972a-0a1dbb28c0bb" providerId="ADAL" clId="{8E98E5A1-0BE1-4C80-B44B-5346F9C70F71}" dt="2021-01-31T23:05:58.083" v="325" actId="255"/>
          <ac:spMkLst>
            <pc:docMk/>
            <pc:sldMk cId="1852019872" sldId="274"/>
            <ac:spMk id="5" creationId="{0314D838-C125-4E66-B690-EDD69C62538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EBC85D-CB0A-4ECA-9C81-DBA0437BABF6}" type="doc">
      <dgm:prSet loTypeId="urn:microsoft.com/office/officeart/2011/layout/ConvergingText" loCatId="process" qsTypeId="urn:microsoft.com/office/officeart/2005/8/quickstyle/simple1" qsCatId="simple" csTypeId="urn:microsoft.com/office/officeart/2005/8/colors/accent1_2" csCatId="accent1" phldr="1"/>
      <dgm:spPr/>
      <dgm:t>
        <a:bodyPr/>
        <a:lstStyle/>
        <a:p>
          <a:endParaRPr lang="en-US"/>
        </a:p>
      </dgm:t>
    </dgm:pt>
    <dgm:pt modelId="{92CD2428-3D9A-4A35-A693-A43DFA163823}">
      <dgm:prSet phldrT="[Text]"/>
      <dgm:spPr/>
      <dgm:t>
        <a:bodyPr/>
        <a:lstStyle/>
        <a:p>
          <a:r>
            <a:rPr lang="en-US" dirty="0"/>
            <a:t>Jurisdictional Study Committee</a:t>
          </a:r>
        </a:p>
      </dgm:t>
    </dgm:pt>
    <dgm:pt modelId="{911D2F79-7328-473F-869E-DA3286E04188}" type="parTrans" cxnId="{842C8420-7993-48D1-A76B-ECC9A0800771}">
      <dgm:prSet/>
      <dgm:spPr/>
      <dgm:t>
        <a:bodyPr/>
        <a:lstStyle/>
        <a:p>
          <a:endParaRPr lang="en-US"/>
        </a:p>
      </dgm:t>
    </dgm:pt>
    <dgm:pt modelId="{F9A5B36C-FFA0-462D-975C-294254B97E2C}" type="sibTrans" cxnId="{842C8420-7993-48D1-A76B-ECC9A0800771}">
      <dgm:prSet/>
      <dgm:spPr/>
      <dgm:t>
        <a:bodyPr/>
        <a:lstStyle/>
        <a:p>
          <a:endParaRPr lang="en-US"/>
        </a:p>
      </dgm:t>
    </dgm:pt>
    <dgm:pt modelId="{6B919A41-384A-426C-9926-3D2C805D2572}">
      <dgm:prSet phldrT="[Text]"/>
      <dgm:spPr/>
      <dgm:t>
        <a:bodyPr/>
        <a:lstStyle/>
        <a:p>
          <a:r>
            <a:rPr lang="en-US" dirty="0"/>
            <a:t>Petitions to Change Jurisdictional Lines</a:t>
          </a:r>
        </a:p>
      </dgm:t>
    </dgm:pt>
    <dgm:pt modelId="{A381A510-E619-44AF-A8D4-AF5D9F660189}" type="parTrans" cxnId="{FB3FD701-DFC1-43A8-8AF8-020F1F322102}">
      <dgm:prSet/>
      <dgm:spPr/>
      <dgm:t>
        <a:bodyPr/>
        <a:lstStyle/>
        <a:p>
          <a:endParaRPr lang="en-US"/>
        </a:p>
      </dgm:t>
    </dgm:pt>
    <dgm:pt modelId="{8B9B37D1-91F3-4B73-A55B-32C145E56A91}" type="sibTrans" cxnId="{FB3FD701-DFC1-43A8-8AF8-020F1F322102}">
      <dgm:prSet/>
      <dgm:spPr/>
      <dgm:t>
        <a:bodyPr/>
        <a:lstStyle/>
        <a:p>
          <a:endParaRPr lang="en-US"/>
        </a:p>
      </dgm:t>
    </dgm:pt>
    <dgm:pt modelId="{F15700A1-57F9-473E-AE49-B620A04FE478}">
      <dgm:prSet phldrT="[Text]"/>
      <dgm:spPr/>
      <dgm:t>
        <a:bodyPr/>
        <a:lstStyle/>
        <a:p>
          <a:r>
            <a:rPr lang="en-US" dirty="0"/>
            <a:t>Petitions to change formula on number of bishops</a:t>
          </a:r>
        </a:p>
      </dgm:t>
    </dgm:pt>
    <dgm:pt modelId="{8272F6B7-FB6A-47AB-A624-316E098CAED8}" type="parTrans" cxnId="{FAE0AB6A-C9B1-417E-A4DD-593FC00A0247}">
      <dgm:prSet/>
      <dgm:spPr/>
      <dgm:t>
        <a:bodyPr/>
        <a:lstStyle/>
        <a:p>
          <a:endParaRPr lang="en-US"/>
        </a:p>
      </dgm:t>
    </dgm:pt>
    <dgm:pt modelId="{0AD5564F-3F21-4C4F-9C59-85D6F86EE39B}" type="sibTrans" cxnId="{FAE0AB6A-C9B1-417E-A4DD-593FC00A0247}">
      <dgm:prSet/>
      <dgm:spPr/>
      <dgm:t>
        <a:bodyPr/>
        <a:lstStyle/>
        <a:p>
          <a:endParaRPr lang="en-US"/>
        </a:p>
      </dgm:t>
    </dgm:pt>
    <dgm:pt modelId="{5318A282-56F8-45E8-B9FD-0F69247158C4}">
      <dgm:prSet phldrT="[Text]"/>
      <dgm:spPr/>
      <dgm:t>
        <a:bodyPr/>
        <a:lstStyle/>
        <a:p>
          <a:r>
            <a:rPr lang="en-US" dirty="0"/>
            <a:t>Petitions to change timing of changes in bishop numbers</a:t>
          </a:r>
        </a:p>
      </dgm:t>
    </dgm:pt>
    <dgm:pt modelId="{AEB7F726-3603-4F3B-98F2-03F9A4D75FD1}" type="parTrans" cxnId="{15C96E01-4B85-49AF-AE11-12784E149B5D}">
      <dgm:prSet/>
      <dgm:spPr/>
      <dgm:t>
        <a:bodyPr/>
        <a:lstStyle/>
        <a:p>
          <a:endParaRPr lang="en-US"/>
        </a:p>
      </dgm:t>
    </dgm:pt>
    <dgm:pt modelId="{F545AC94-D101-4313-8C6B-3AF39F658723}" type="sibTrans" cxnId="{15C96E01-4B85-49AF-AE11-12784E149B5D}">
      <dgm:prSet/>
      <dgm:spPr/>
      <dgm:t>
        <a:bodyPr/>
        <a:lstStyle/>
        <a:p>
          <a:endParaRPr lang="en-US"/>
        </a:p>
      </dgm:t>
    </dgm:pt>
    <dgm:pt modelId="{0BFE1B60-9519-4693-BF08-2212360F7CEA}" type="pres">
      <dgm:prSet presAssocID="{65EBC85D-CB0A-4ECA-9C81-DBA0437BABF6}" presName="Name0" presStyleCnt="0">
        <dgm:presLayoutVars>
          <dgm:chMax/>
          <dgm:chPref val="1"/>
          <dgm:dir/>
          <dgm:animOne val="branch"/>
          <dgm:animLvl val="lvl"/>
          <dgm:resizeHandles/>
        </dgm:presLayoutVars>
      </dgm:prSet>
      <dgm:spPr/>
    </dgm:pt>
    <dgm:pt modelId="{AD374018-C73C-4B49-B6D2-BCBAF0806585}" type="pres">
      <dgm:prSet presAssocID="{92CD2428-3D9A-4A35-A693-A43DFA163823}" presName="composite" presStyleCnt="0"/>
      <dgm:spPr/>
    </dgm:pt>
    <dgm:pt modelId="{09E86069-9D86-4623-8EBA-24052EC91A78}" type="pres">
      <dgm:prSet presAssocID="{92CD2428-3D9A-4A35-A693-A43DFA163823}" presName="ParentAccent1" presStyleLbl="alignNode1" presStyleIdx="0" presStyleCnt="34"/>
      <dgm:spPr/>
    </dgm:pt>
    <dgm:pt modelId="{0F76DE43-138F-467F-AF56-B9C78847E790}" type="pres">
      <dgm:prSet presAssocID="{92CD2428-3D9A-4A35-A693-A43DFA163823}" presName="ParentAccent2" presStyleLbl="alignNode1" presStyleIdx="1" presStyleCnt="34"/>
      <dgm:spPr/>
    </dgm:pt>
    <dgm:pt modelId="{F64C2E02-5482-4101-B811-A15747E751E2}" type="pres">
      <dgm:prSet presAssocID="{92CD2428-3D9A-4A35-A693-A43DFA163823}" presName="ParentAccent3" presStyleLbl="alignNode1" presStyleIdx="2" presStyleCnt="34"/>
      <dgm:spPr/>
    </dgm:pt>
    <dgm:pt modelId="{5FB06E7E-F4C9-4E3D-A871-E5CBA3996020}" type="pres">
      <dgm:prSet presAssocID="{92CD2428-3D9A-4A35-A693-A43DFA163823}" presName="ParentAccent4" presStyleLbl="alignNode1" presStyleIdx="3" presStyleCnt="34"/>
      <dgm:spPr/>
    </dgm:pt>
    <dgm:pt modelId="{FF492C02-5325-4E0A-820E-9A290AA05AB5}" type="pres">
      <dgm:prSet presAssocID="{92CD2428-3D9A-4A35-A693-A43DFA163823}" presName="ParentAccent5" presStyleLbl="alignNode1" presStyleIdx="4" presStyleCnt="34"/>
      <dgm:spPr/>
    </dgm:pt>
    <dgm:pt modelId="{C89C1456-9DF5-477C-94A7-E0E7678E070A}" type="pres">
      <dgm:prSet presAssocID="{92CD2428-3D9A-4A35-A693-A43DFA163823}" presName="ParentAccent6" presStyleLbl="alignNode1" presStyleIdx="5" presStyleCnt="34"/>
      <dgm:spPr/>
    </dgm:pt>
    <dgm:pt modelId="{D157E916-FDE3-45F7-B30D-249E83647EE5}" type="pres">
      <dgm:prSet presAssocID="{92CD2428-3D9A-4A35-A693-A43DFA163823}" presName="ParentAccent7" presStyleLbl="alignNode1" presStyleIdx="6" presStyleCnt="34"/>
      <dgm:spPr/>
    </dgm:pt>
    <dgm:pt modelId="{8E57A637-8D4A-4B23-AB86-2317531669C9}" type="pres">
      <dgm:prSet presAssocID="{92CD2428-3D9A-4A35-A693-A43DFA163823}" presName="ParentAccent8" presStyleLbl="alignNode1" presStyleIdx="7" presStyleCnt="34"/>
      <dgm:spPr/>
    </dgm:pt>
    <dgm:pt modelId="{8E15E53B-CBFD-4B02-BD5B-5FBE0D10BE08}" type="pres">
      <dgm:prSet presAssocID="{92CD2428-3D9A-4A35-A693-A43DFA163823}" presName="ParentAccent9" presStyleLbl="alignNode1" presStyleIdx="8" presStyleCnt="34"/>
      <dgm:spPr/>
    </dgm:pt>
    <dgm:pt modelId="{9D24A628-A1CB-40E6-AC15-F9D6102B8651}" type="pres">
      <dgm:prSet presAssocID="{92CD2428-3D9A-4A35-A693-A43DFA163823}" presName="ParentAccent10" presStyleLbl="alignNode1" presStyleIdx="9" presStyleCnt="34"/>
      <dgm:spPr/>
    </dgm:pt>
    <dgm:pt modelId="{92FFBB74-22D8-4977-914B-59424F29C5BC}" type="pres">
      <dgm:prSet presAssocID="{92CD2428-3D9A-4A35-A693-A43DFA163823}" presName="Parent" presStyleLbl="alignNode1" presStyleIdx="10" presStyleCnt="34">
        <dgm:presLayoutVars>
          <dgm:chMax val="5"/>
          <dgm:chPref val="3"/>
          <dgm:bulletEnabled val="1"/>
        </dgm:presLayoutVars>
      </dgm:prSet>
      <dgm:spPr/>
    </dgm:pt>
    <dgm:pt modelId="{0FAA6DF0-1C46-4D0A-A9C9-D01065847BDD}" type="pres">
      <dgm:prSet presAssocID="{6B919A41-384A-426C-9926-3D2C805D2572}" presName="Child1Accent1" presStyleLbl="alignNode1" presStyleIdx="11" presStyleCnt="34"/>
      <dgm:spPr/>
    </dgm:pt>
    <dgm:pt modelId="{31EE74FB-6738-4C06-B419-721B9102F416}" type="pres">
      <dgm:prSet presAssocID="{6B919A41-384A-426C-9926-3D2C805D2572}" presName="Child1Accent2" presStyleLbl="alignNode1" presStyleIdx="12" presStyleCnt="34"/>
      <dgm:spPr/>
    </dgm:pt>
    <dgm:pt modelId="{9BB9BE90-AFC5-400E-9F2A-F45DADC89243}" type="pres">
      <dgm:prSet presAssocID="{6B919A41-384A-426C-9926-3D2C805D2572}" presName="Child1Accent3" presStyleLbl="alignNode1" presStyleIdx="13" presStyleCnt="34"/>
      <dgm:spPr/>
    </dgm:pt>
    <dgm:pt modelId="{D993D481-4559-41F0-8D3E-A8D434EEAB83}" type="pres">
      <dgm:prSet presAssocID="{6B919A41-384A-426C-9926-3D2C805D2572}" presName="Child1Accent4" presStyleLbl="alignNode1" presStyleIdx="14" presStyleCnt="34"/>
      <dgm:spPr/>
    </dgm:pt>
    <dgm:pt modelId="{74683414-FD5A-415B-82B9-7B5E91E04585}" type="pres">
      <dgm:prSet presAssocID="{6B919A41-384A-426C-9926-3D2C805D2572}" presName="Child1Accent5" presStyleLbl="alignNode1" presStyleIdx="15" presStyleCnt="34"/>
      <dgm:spPr/>
    </dgm:pt>
    <dgm:pt modelId="{63661FEE-F4AC-4AEB-A713-4C1672C9F469}" type="pres">
      <dgm:prSet presAssocID="{6B919A41-384A-426C-9926-3D2C805D2572}" presName="Child1Accent6" presStyleLbl="alignNode1" presStyleIdx="16" presStyleCnt="34"/>
      <dgm:spPr/>
    </dgm:pt>
    <dgm:pt modelId="{0FFFF30C-413F-4884-B8DE-E101D9BDD904}" type="pres">
      <dgm:prSet presAssocID="{6B919A41-384A-426C-9926-3D2C805D2572}" presName="Child1Accent7" presStyleLbl="alignNode1" presStyleIdx="17" presStyleCnt="34"/>
      <dgm:spPr/>
    </dgm:pt>
    <dgm:pt modelId="{F226EC58-294E-4553-ACF4-B24D0F1392A4}" type="pres">
      <dgm:prSet presAssocID="{6B919A41-384A-426C-9926-3D2C805D2572}" presName="Child1Accent8" presStyleLbl="alignNode1" presStyleIdx="18" presStyleCnt="34"/>
      <dgm:spPr/>
    </dgm:pt>
    <dgm:pt modelId="{D07EDF48-724B-4159-8756-08A29736A93A}" type="pres">
      <dgm:prSet presAssocID="{6B919A41-384A-426C-9926-3D2C805D2572}" presName="Child1Accent9" presStyleLbl="alignNode1" presStyleIdx="19" presStyleCnt="34"/>
      <dgm:spPr/>
    </dgm:pt>
    <dgm:pt modelId="{B8A25933-A86A-4366-963B-83B7986EE5B2}" type="pres">
      <dgm:prSet presAssocID="{6B919A41-384A-426C-9926-3D2C805D2572}" presName="Child1" presStyleLbl="revTx" presStyleIdx="0" presStyleCnt="3">
        <dgm:presLayoutVars>
          <dgm:chMax/>
          <dgm:chPref val="0"/>
          <dgm:bulletEnabled val="1"/>
        </dgm:presLayoutVars>
      </dgm:prSet>
      <dgm:spPr/>
    </dgm:pt>
    <dgm:pt modelId="{44DA3436-96BC-4A6F-A486-F378073F0607}" type="pres">
      <dgm:prSet presAssocID="{F15700A1-57F9-473E-AE49-B620A04FE478}" presName="Child2Accent1" presStyleLbl="alignNode1" presStyleIdx="20" presStyleCnt="34"/>
      <dgm:spPr/>
    </dgm:pt>
    <dgm:pt modelId="{24DB5EBE-5F31-4B41-9554-57D248D073E7}" type="pres">
      <dgm:prSet presAssocID="{F15700A1-57F9-473E-AE49-B620A04FE478}" presName="Child2Accent2" presStyleLbl="alignNode1" presStyleIdx="21" presStyleCnt="34"/>
      <dgm:spPr/>
    </dgm:pt>
    <dgm:pt modelId="{C27067C9-C95D-444A-B91F-CA2143EF3E99}" type="pres">
      <dgm:prSet presAssocID="{F15700A1-57F9-473E-AE49-B620A04FE478}" presName="Child2Accent3" presStyleLbl="alignNode1" presStyleIdx="22" presStyleCnt="34"/>
      <dgm:spPr/>
    </dgm:pt>
    <dgm:pt modelId="{A4C7E6E8-C4A3-4A4E-8223-535A68C551C5}" type="pres">
      <dgm:prSet presAssocID="{F15700A1-57F9-473E-AE49-B620A04FE478}" presName="Child2Accent4" presStyleLbl="alignNode1" presStyleIdx="23" presStyleCnt="34"/>
      <dgm:spPr/>
    </dgm:pt>
    <dgm:pt modelId="{D0C98110-7D2D-40EA-9832-48661AFFF4FB}" type="pres">
      <dgm:prSet presAssocID="{F15700A1-57F9-473E-AE49-B620A04FE478}" presName="Child2Accent5" presStyleLbl="alignNode1" presStyleIdx="24" presStyleCnt="34"/>
      <dgm:spPr/>
    </dgm:pt>
    <dgm:pt modelId="{B6C04E0F-C7B0-4780-A4DE-FC7B0E2AD6E1}" type="pres">
      <dgm:prSet presAssocID="{F15700A1-57F9-473E-AE49-B620A04FE478}" presName="Child2Accent6" presStyleLbl="alignNode1" presStyleIdx="25" presStyleCnt="34"/>
      <dgm:spPr/>
    </dgm:pt>
    <dgm:pt modelId="{9BAB96E4-53DA-4191-B239-34E4B56E903C}" type="pres">
      <dgm:prSet presAssocID="{F15700A1-57F9-473E-AE49-B620A04FE478}" presName="Child2Accent7" presStyleLbl="alignNode1" presStyleIdx="26" presStyleCnt="34"/>
      <dgm:spPr/>
    </dgm:pt>
    <dgm:pt modelId="{1CC2BD0B-BDC0-4C41-932E-C734B408C3DB}" type="pres">
      <dgm:prSet presAssocID="{F15700A1-57F9-473E-AE49-B620A04FE478}" presName="Child2" presStyleLbl="revTx" presStyleIdx="1" presStyleCnt="3">
        <dgm:presLayoutVars>
          <dgm:chMax/>
          <dgm:chPref val="0"/>
          <dgm:bulletEnabled val="1"/>
        </dgm:presLayoutVars>
      </dgm:prSet>
      <dgm:spPr/>
    </dgm:pt>
    <dgm:pt modelId="{A731954C-458C-4145-AA3E-8002415C68CB}" type="pres">
      <dgm:prSet presAssocID="{5318A282-56F8-45E8-B9FD-0F69247158C4}" presName="Child3Accent1" presStyleLbl="alignNode1" presStyleIdx="27" presStyleCnt="34"/>
      <dgm:spPr/>
    </dgm:pt>
    <dgm:pt modelId="{4B8D5F4B-AEF1-43C2-B745-8C16A9D02959}" type="pres">
      <dgm:prSet presAssocID="{5318A282-56F8-45E8-B9FD-0F69247158C4}" presName="Child3Accent2" presStyleLbl="alignNode1" presStyleIdx="28" presStyleCnt="34"/>
      <dgm:spPr/>
    </dgm:pt>
    <dgm:pt modelId="{EA8BE10E-6045-469F-82D0-1709213C9443}" type="pres">
      <dgm:prSet presAssocID="{5318A282-56F8-45E8-B9FD-0F69247158C4}" presName="Child3Accent3" presStyleLbl="alignNode1" presStyleIdx="29" presStyleCnt="34"/>
      <dgm:spPr/>
    </dgm:pt>
    <dgm:pt modelId="{F9549A1D-4764-42FB-ACC2-87537367E25C}" type="pres">
      <dgm:prSet presAssocID="{5318A282-56F8-45E8-B9FD-0F69247158C4}" presName="Child3Accent4" presStyleLbl="alignNode1" presStyleIdx="30" presStyleCnt="34"/>
      <dgm:spPr/>
    </dgm:pt>
    <dgm:pt modelId="{893D0608-4427-4A4E-872D-A0A53ECCE3C4}" type="pres">
      <dgm:prSet presAssocID="{5318A282-56F8-45E8-B9FD-0F69247158C4}" presName="Child3Accent5" presStyleLbl="alignNode1" presStyleIdx="31" presStyleCnt="34"/>
      <dgm:spPr/>
    </dgm:pt>
    <dgm:pt modelId="{CB30D7A7-B663-439F-BBA0-1239623EE6EE}" type="pres">
      <dgm:prSet presAssocID="{5318A282-56F8-45E8-B9FD-0F69247158C4}" presName="Child3Accent6" presStyleLbl="alignNode1" presStyleIdx="32" presStyleCnt="34"/>
      <dgm:spPr/>
    </dgm:pt>
    <dgm:pt modelId="{EF0F8F43-56F1-4700-B9C4-64A77C8B3E05}" type="pres">
      <dgm:prSet presAssocID="{5318A282-56F8-45E8-B9FD-0F69247158C4}" presName="Child3Accent7" presStyleLbl="alignNode1" presStyleIdx="33" presStyleCnt="34"/>
      <dgm:spPr/>
    </dgm:pt>
    <dgm:pt modelId="{BC1986C2-7210-4A9F-B520-A602191CBA43}" type="pres">
      <dgm:prSet presAssocID="{5318A282-56F8-45E8-B9FD-0F69247158C4}" presName="Child3" presStyleLbl="revTx" presStyleIdx="2" presStyleCnt="3">
        <dgm:presLayoutVars>
          <dgm:chMax/>
          <dgm:chPref val="0"/>
          <dgm:bulletEnabled val="1"/>
        </dgm:presLayoutVars>
      </dgm:prSet>
      <dgm:spPr/>
    </dgm:pt>
  </dgm:ptLst>
  <dgm:cxnLst>
    <dgm:cxn modelId="{15C96E01-4B85-49AF-AE11-12784E149B5D}" srcId="{92CD2428-3D9A-4A35-A693-A43DFA163823}" destId="{5318A282-56F8-45E8-B9FD-0F69247158C4}" srcOrd="2" destOrd="0" parTransId="{AEB7F726-3603-4F3B-98F2-03F9A4D75FD1}" sibTransId="{F545AC94-D101-4313-8C6B-3AF39F658723}"/>
    <dgm:cxn modelId="{FB3FD701-DFC1-43A8-8AF8-020F1F322102}" srcId="{92CD2428-3D9A-4A35-A693-A43DFA163823}" destId="{6B919A41-384A-426C-9926-3D2C805D2572}" srcOrd="0" destOrd="0" parTransId="{A381A510-E619-44AF-A8D4-AF5D9F660189}" sibTransId="{8B9B37D1-91F3-4B73-A55B-32C145E56A91}"/>
    <dgm:cxn modelId="{842C8420-7993-48D1-A76B-ECC9A0800771}" srcId="{65EBC85D-CB0A-4ECA-9C81-DBA0437BABF6}" destId="{92CD2428-3D9A-4A35-A693-A43DFA163823}" srcOrd="0" destOrd="0" parTransId="{911D2F79-7328-473F-869E-DA3286E04188}" sibTransId="{F9A5B36C-FFA0-462D-975C-294254B97E2C}"/>
    <dgm:cxn modelId="{25A6B048-D7C0-4927-AD41-26EDAADEFEE3}" type="presOf" srcId="{5318A282-56F8-45E8-B9FD-0F69247158C4}" destId="{BC1986C2-7210-4A9F-B520-A602191CBA43}" srcOrd="0" destOrd="0" presId="urn:microsoft.com/office/officeart/2011/layout/ConvergingText"/>
    <dgm:cxn modelId="{FAE0AB6A-C9B1-417E-A4DD-593FC00A0247}" srcId="{92CD2428-3D9A-4A35-A693-A43DFA163823}" destId="{F15700A1-57F9-473E-AE49-B620A04FE478}" srcOrd="1" destOrd="0" parTransId="{8272F6B7-FB6A-47AB-A624-316E098CAED8}" sibTransId="{0AD5564F-3F21-4C4F-9C59-85D6F86EE39B}"/>
    <dgm:cxn modelId="{2AE79E6F-E67B-4863-8435-A940AE7A5892}" type="presOf" srcId="{F15700A1-57F9-473E-AE49-B620A04FE478}" destId="{1CC2BD0B-BDC0-4C41-932E-C734B408C3DB}" srcOrd="0" destOrd="0" presId="urn:microsoft.com/office/officeart/2011/layout/ConvergingText"/>
    <dgm:cxn modelId="{69453D8B-FE90-4175-93B4-05FE4F925CC3}" type="presOf" srcId="{6B919A41-384A-426C-9926-3D2C805D2572}" destId="{B8A25933-A86A-4366-963B-83B7986EE5B2}" srcOrd="0" destOrd="0" presId="urn:microsoft.com/office/officeart/2011/layout/ConvergingText"/>
    <dgm:cxn modelId="{03475296-C94C-4C92-A667-B082AF204099}" type="presOf" srcId="{65EBC85D-CB0A-4ECA-9C81-DBA0437BABF6}" destId="{0BFE1B60-9519-4693-BF08-2212360F7CEA}" srcOrd="0" destOrd="0" presId="urn:microsoft.com/office/officeart/2011/layout/ConvergingText"/>
    <dgm:cxn modelId="{2E2A59CD-E30F-4F26-8ED2-A5FBD2C3AB16}" type="presOf" srcId="{92CD2428-3D9A-4A35-A693-A43DFA163823}" destId="{92FFBB74-22D8-4977-914B-59424F29C5BC}" srcOrd="0" destOrd="0" presId="urn:microsoft.com/office/officeart/2011/layout/ConvergingText"/>
    <dgm:cxn modelId="{0F544A2D-660E-47D8-9B9D-1C3EF1F62F98}" type="presParOf" srcId="{0BFE1B60-9519-4693-BF08-2212360F7CEA}" destId="{AD374018-C73C-4B49-B6D2-BCBAF0806585}" srcOrd="0" destOrd="0" presId="urn:microsoft.com/office/officeart/2011/layout/ConvergingText"/>
    <dgm:cxn modelId="{0B0537A5-87B2-4430-B8C1-71C64A1FD5C0}" type="presParOf" srcId="{AD374018-C73C-4B49-B6D2-BCBAF0806585}" destId="{09E86069-9D86-4623-8EBA-24052EC91A78}" srcOrd="0" destOrd="0" presId="urn:microsoft.com/office/officeart/2011/layout/ConvergingText"/>
    <dgm:cxn modelId="{BC90518A-8501-49F9-99DB-121EE86E8034}" type="presParOf" srcId="{AD374018-C73C-4B49-B6D2-BCBAF0806585}" destId="{0F76DE43-138F-467F-AF56-B9C78847E790}" srcOrd="1" destOrd="0" presId="urn:microsoft.com/office/officeart/2011/layout/ConvergingText"/>
    <dgm:cxn modelId="{FDE30C9D-AC23-4F79-B37C-5C29D2CB4C96}" type="presParOf" srcId="{AD374018-C73C-4B49-B6D2-BCBAF0806585}" destId="{F64C2E02-5482-4101-B811-A15747E751E2}" srcOrd="2" destOrd="0" presId="urn:microsoft.com/office/officeart/2011/layout/ConvergingText"/>
    <dgm:cxn modelId="{2576676C-4529-4ECE-9194-4150B1E38C77}" type="presParOf" srcId="{AD374018-C73C-4B49-B6D2-BCBAF0806585}" destId="{5FB06E7E-F4C9-4E3D-A871-E5CBA3996020}" srcOrd="3" destOrd="0" presId="urn:microsoft.com/office/officeart/2011/layout/ConvergingText"/>
    <dgm:cxn modelId="{858CCA15-3329-4EAF-A3A3-006108D94868}" type="presParOf" srcId="{AD374018-C73C-4B49-B6D2-BCBAF0806585}" destId="{FF492C02-5325-4E0A-820E-9A290AA05AB5}" srcOrd="4" destOrd="0" presId="urn:microsoft.com/office/officeart/2011/layout/ConvergingText"/>
    <dgm:cxn modelId="{7C08414E-9CA1-4B0B-962C-FB77596B7D49}" type="presParOf" srcId="{AD374018-C73C-4B49-B6D2-BCBAF0806585}" destId="{C89C1456-9DF5-477C-94A7-E0E7678E070A}" srcOrd="5" destOrd="0" presId="urn:microsoft.com/office/officeart/2011/layout/ConvergingText"/>
    <dgm:cxn modelId="{B8F0E664-FF08-4435-8623-6E8AABD63399}" type="presParOf" srcId="{AD374018-C73C-4B49-B6D2-BCBAF0806585}" destId="{D157E916-FDE3-45F7-B30D-249E83647EE5}" srcOrd="6" destOrd="0" presId="urn:microsoft.com/office/officeart/2011/layout/ConvergingText"/>
    <dgm:cxn modelId="{DAFF15D7-6B5A-40FF-8243-5A5E6E81E17E}" type="presParOf" srcId="{AD374018-C73C-4B49-B6D2-BCBAF0806585}" destId="{8E57A637-8D4A-4B23-AB86-2317531669C9}" srcOrd="7" destOrd="0" presId="urn:microsoft.com/office/officeart/2011/layout/ConvergingText"/>
    <dgm:cxn modelId="{BFE78631-EEDC-4FFD-A041-C6477DCDA55A}" type="presParOf" srcId="{AD374018-C73C-4B49-B6D2-BCBAF0806585}" destId="{8E15E53B-CBFD-4B02-BD5B-5FBE0D10BE08}" srcOrd="8" destOrd="0" presId="urn:microsoft.com/office/officeart/2011/layout/ConvergingText"/>
    <dgm:cxn modelId="{4516487F-018E-4295-B70D-F2F5E2D29B3A}" type="presParOf" srcId="{AD374018-C73C-4B49-B6D2-BCBAF0806585}" destId="{9D24A628-A1CB-40E6-AC15-F9D6102B8651}" srcOrd="9" destOrd="0" presId="urn:microsoft.com/office/officeart/2011/layout/ConvergingText"/>
    <dgm:cxn modelId="{23742EDF-607B-4AC5-AD3A-B3D6A629D9C3}" type="presParOf" srcId="{AD374018-C73C-4B49-B6D2-BCBAF0806585}" destId="{92FFBB74-22D8-4977-914B-59424F29C5BC}" srcOrd="10" destOrd="0" presId="urn:microsoft.com/office/officeart/2011/layout/ConvergingText"/>
    <dgm:cxn modelId="{79882ECE-6DCC-4C55-B6C5-5E90F5EC9CC1}" type="presParOf" srcId="{AD374018-C73C-4B49-B6D2-BCBAF0806585}" destId="{0FAA6DF0-1C46-4D0A-A9C9-D01065847BDD}" srcOrd="11" destOrd="0" presId="urn:microsoft.com/office/officeart/2011/layout/ConvergingText"/>
    <dgm:cxn modelId="{FE3D24E5-C74E-441B-9C04-AF8980069546}" type="presParOf" srcId="{AD374018-C73C-4B49-B6D2-BCBAF0806585}" destId="{31EE74FB-6738-4C06-B419-721B9102F416}" srcOrd="12" destOrd="0" presId="urn:microsoft.com/office/officeart/2011/layout/ConvergingText"/>
    <dgm:cxn modelId="{3B79100E-3DA2-4357-B84E-26F9E43554DD}" type="presParOf" srcId="{AD374018-C73C-4B49-B6D2-BCBAF0806585}" destId="{9BB9BE90-AFC5-400E-9F2A-F45DADC89243}" srcOrd="13" destOrd="0" presId="urn:microsoft.com/office/officeart/2011/layout/ConvergingText"/>
    <dgm:cxn modelId="{923F5F57-068F-4AFF-A79C-6780E3543D29}" type="presParOf" srcId="{AD374018-C73C-4B49-B6D2-BCBAF0806585}" destId="{D993D481-4559-41F0-8D3E-A8D434EEAB83}" srcOrd="14" destOrd="0" presId="urn:microsoft.com/office/officeart/2011/layout/ConvergingText"/>
    <dgm:cxn modelId="{5804CB7E-0FA2-481C-8596-4C8A036D009C}" type="presParOf" srcId="{AD374018-C73C-4B49-B6D2-BCBAF0806585}" destId="{74683414-FD5A-415B-82B9-7B5E91E04585}" srcOrd="15" destOrd="0" presId="urn:microsoft.com/office/officeart/2011/layout/ConvergingText"/>
    <dgm:cxn modelId="{D207404A-D409-4C36-8F31-1EBCCBFFFF82}" type="presParOf" srcId="{AD374018-C73C-4B49-B6D2-BCBAF0806585}" destId="{63661FEE-F4AC-4AEB-A713-4C1672C9F469}" srcOrd="16" destOrd="0" presId="urn:microsoft.com/office/officeart/2011/layout/ConvergingText"/>
    <dgm:cxn modelId="{7432F0DF-CA8E-45C8-84E5-E61BF3EBCCA8}" type="presParOf" srcId="{AD374018-C73C-4B49-B6D2-BCBAF0806585}" destId="{0FFFF30C-413F-4884-B8DE-E101D9BDD904}" srcOrd="17" destOrd="0" presId="urn:microsoft.com/office/officeart/2011/layout/ConvergingText"/>
    <dgm:cxn modelId="{EEBABC43-E8CE-47CF-9D98-8252DC72BABE}" type="presParOf" srcId="{AD374018-C73C-4B49-B6D2-BCBAF0806585}" destId="{F226EC58-294E-4553-ACF4-B24D0F1392A4}" srcOrd="18" destOrd="0" presId="urn:microsoft.com/office/officeart/2011/layout/ConvergingText"/>
    <dgm:cxn modelId="{152DE0F7-2E11-4D04-83CD-EFA561CDE9FD}" type="presParOf" srcId="{AD374018-C73C-4B49-B6D2-BCBAF0806585}" destId="{D07EDF48-724B-4159-8756-08A29736A93A}" srcOrd="19" destOrd="0" presId="urn:microsoft.com/office/officeart/2011/layout/ConvergingText"/>
    <dgm:cxn modelId="{45C56222-05C9-49E4-98BA-35D606458962}" type="presParOf" srcId="{AD374018-C73C-4B49-B6D2-BCBAF0806585}" destId="{B8A25933-A86A-4366-963B-83B7986EE5B2}" srcOrd="20" destOrd="0" presId="urn:microsoft.com/office/officeart/2011/layout/ConvergingText"/>
    <dgm:cxn modelId="{C38986C2-B189-4931-801C-0D40A22432A4}" type="presParOf" srcId="{AD374018-C73C-4B49-B6D2-BCBAF0806585}" destId="{44DA3436-96BC-4A6F-A486-F378073F0607}" srcOrd="21" destOrd="0" presId="urn:microsoft.com/office/officeart/2011/layout/ConvergingText"/>
    <dgm:cxn modelId="{FB573534-8B7B-4407-9B4F-F0E1DD49140D}" type="presParOf" srcId="{AD374018-C73C-4B49-B6D2-BCBAF0806585}" destId="{24DB5EBE-5F31-4B41-9554-57D248D073E7}" srcOrd="22" destOrd="0" presId="urn:microsoft.com/office/officeart/2011/layout/ConvergingText"/>
    <dgm:cxn modelId="{13CC9C6F-A7F0-40F5-A295-14FD0B79BA98}" type="presParOf" srcId="{AD374018-C73C-4B49-B6D2-BCBAF0806585}" destId="{C27067C9-C95D-444A-B91F-CA2143EF3E99}" srcOrd="23" destOrd="0" presId="urn:microsoft.com/office/officeart/2011/layout/ConvergingText"/>
    <dgm:cxn modelId="{C2A91D71-1C04-434C-BD4B-3B582C6D5FCA}" type="presParOf" srcId="{AD374018-C73C-4B49-B6D2-BCBAF0806585}" destId="{A4C7E6E8-C4A3-4A4E-8223-535A68C551C5}" srcOrd="24" destOrd="0" presId="urn:microsoft.com/office/officeart/2011/layout/ConvergingText"/>
    <dgm:cxn modelId="{D3988335-45C9-4032-ACE9-8D4A4F2A4793}" type="presParOf" srcId="{AD374018-C73C-4B49-B6D2-BCBAF0806585}" destId="{D0C98110-7D2D-40EA-9832-48661AFFF4FB}" srcOrd="25" destOrd="0" presId="urn:microsoft.com/office/officeart/2011/layout/ConvergingText"/>
    <dgm:cxn modelId="{5181D36D-CF3B-4E3B-B6F5-1B1CFA0B2FE2}" type="presParOf" srcId="{AD374018-C73C-4B49-B6D2-BCBAF0806585}" destId="{B6C04E0F-C7B0-4780-A4DE-FC7B0E2AD6E1}" srcOrd="26" destOrd="0" presId="urn:microsoft.com/office/officeart/2011/layout/ConvergingText"/>
    <dgm:cxn modelId="{55642034-B1E8-4AEA-8D82-F8E82C87864F}" type="presParOf" srcId="{AD374018-C73C-4B49-B6D2-BCBAF0806585}" destId="{9BAB96E4-53DA-4191-B239-34E4B56E903C}" srcOrd="27" destOrd="0" presId="urn:microsoft.com/office/officeart/2011/layout/ConvergingText"/>
    <dgm:cxn modelId="{2B575775-A1F0-4B0B-9F31-A37781E3E478}" type="presParOf" srcId="{AD374018-C73C-4B49-B6D2-BCBAF0806585}" destId="{1CC2BD0B-BDC0-4C41-932E-C734B408C3DB}" srcOrd="28" destOrd="0" presId="urn:microsoft.com/office/officeart/2011/layout/ConvergingText"/>
    <dgm:cxn modelId="{03E758D9-8A58-497F-97B8-4362BE26823B}" type="presParOf" srcId="{AD374018-C73C-4B49-B6D2-BCBAF0806585}" destId="{A731954C-458C-4145-AA3E-8002415C68CB}" srcOrd="29" destOrd="0" presId="urn:microsoft.com/office/officeart/2011/layout/ConvergingText"/>
    <dgm:cxn modelId="{8BD4622B-6645-44F9-A8BD-9B28547FE848}" type="presParOf" srcId="{AD374018-C73C-4B49-B6D2-BCBAF0806585}" destId="{4B8D5F4B-AEF1-43C2-B745-8C16A9D02959}" srcOrd="30" destOrd="0" presId="urn:microsoft.com/office/officeart/2011/layout/ConvergingText"/>
    <dgm:cxn modelId="{D3211327-215D-47BC-B7D9-E7F45AAF4B57}" type="presParOf" srcId="{AD374018-C73C-4B49-B6D2-BCBAF0806585}" destId="{EA8BE10E-6045-469F-82D0-1709213C9443}" srcOrd="31" destOrd="0" presId="urn:microsoft.com/office/officeart/2011/layout/ConvergingText"/>
    <dgm:cxn modelId="{F91C143D-66AC-4C90-928F-6361AE4DFDD9}" type="presParOf" srcId="{AD374018-C73C-4B49-B6D2-BCBAF0806585}" destId="{F9549A1D-4764-42FB-ACC2-87537367E25C}" srcOrd="32" destOrd="0" presId="urn:microsoft.com/office/officeart/2011/layout/ConvergingText"/>
    <dgm:cxn modelId="{7DC88BB3-15E1-4E3F-8B5C-08F4C8F64178}" type="presParOf" srcId="{AD374018-C73C-4B49-B6D2-BCBAF0806585}" destId="{893D0608-4427-4A4E-872D-A0A53ECCE3C4}" srcOrd="33" destOrd="0" presId="urn:microsoft.com/office/officeart/2011/layout/ConvergingText"/>
    <dgm:cxn modelId="{15614242-5DEA-41FB-BECC-EDDBE55CF1BA}" type="presParOf" srcId="{AD374018-C73C-4B49-B6D2-BCBAF0806585}" destId="{CB30D7A7-B663-439F-BBA0-1239623EE6EE}" srcOrd="34" destOrd="0" presId="urn:microsoft.com/office/officeart/2011/layout/ConvergingText"/>
    <dgm:cxn modelId="{0CEE0AE8-B17D-4617-80CA-290977420A91}" type="presParOf" srcId="{AD374018-C73C-4B49-B6D2-BCBAF0806585}" destId="{EF0F8F43-56F1-4700-B9C4-64A77C8B3E05}" srcOrd="35" destOrd="0" presId="urn:microsoft.com/office/officeart/2011/layout/ConvergingText"/>
    <dgm:cxn modelId="{725B225E-1DFB-426B-BC0B-517DF6C3AF4A}" type="presParOf" srcId="{AD374018-C73C-4B49-B6D2-BCBAF0806585}" destId="{BC1986C2-7210-4A9F-B520-A602191CBA43}" srcOrd="36" destOrd="0" presId="urn:microsoft.com/office/officeart/2011/layout/ConvergingTex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E48B5E-A51B-44B5-BA4D-625A3C589196}" type="doc">
      <dgm:prSet loTypeId="urn:microsoft.com/office/officeart/2009/3/layout/PhasedProcess" loCatId="process" qsTypeId="urn:microsoft.com/office/officeart/2005/8/quickstyle/simple1" qsCatId="simple" csTypeId="urn:microsoft.com/office/officeart/2005/8/colors/accent1_2" csCatId="accent1" phldr="1"/>
      <dgm:spPr/>
      <dgm:t>
        <a:bodyPr/>
        <a:lstStyle/>
        <a:p>
          <a:endParaRPr lang="en-US"/>
        </a:p>
      </dgm:t>
    </dgm:pt>
    <dgm:pt modelId="{833A3CE3-4D68-41B1-952B-096AB6347D39}">
      <dgm:prSet phldrT="[Text]"/>
      <dgm:spPr/>
      <dgm:t>
        <a:bodyPr/>
        <a:lstStyle/>
        <a:p>
          <a:r>
            <a:rPr lang="en-US" dirty="0"/>
            <a:t>Assess Missional Needs and Capacity</a:t>
          </a:r>
        </a:p>
      </dgm:t>
    </dgm:pt>
    <dgm:pt modelId="{A092DDCA-3DEE-48B3-A800-D9F5782C3E83}" type="parTrans" cxnId="{F216FF2D-ED5C-41A9-AC68-A9B0BB628211}">
      <dgm:prSet/>
      <dgm:spPr/>
      <dgm:t>
        <a:bodyPr/>
        <a:lstStyle/>
        <a:p>
          <a:endParaRPr lang="en-US"/>
        </a:p>
      </dgm:t>
    </dgm:pt>
    <dgm:pt modelId="{5A0E0580-506D-46DA-87E6-F73C792F7F6F}" type="sibTrans" cxnId="{F216FF2D-ED5C-41A9-AC68-A9B0BB628211}">
      <dgm:prSet/>
      <dgm:spPr/>
      <dgm:t>
        <a:bodyPr/>
        <a:lstStyle/>
        <a:p>
          <a:endParaRPr lang="en-US"/>
        </a:p>
      </dgm:t>
    </dgm:pt>
    <dgm:pt modelId="{54B13C68-2E4F-4D9A-8CF1-DFC640E8DF70}">
      <dgm:prSet phldrT="[Text]"/>
      <dgm:spPr/>
      <dgm:t>
        <a:bodyPr/>
        <a:lstStyle/>
        <a:p>
          <a:r>
            <a:rPr lang="en-US" dirty="0"/>
            <a:t>College of Bishops</a:t>
          </a:r>
        </a:p>
      </dgm:t>
    </dgm:pt>
    <dgm:pt modelId="{C445B0FF-78B6-434C-8316-BF5A37356BA6}" type="parTrans" cxnId="{4D2D50DA-1A2E-4F66-8A77-C88224305A4A}">
      <dgm:prSet/>
      <dgm:spPr/>
      <dgm:t>
        <a:bodyPr/>
        <a:lstStyle/>
        <a:p>
          <a:endParaRPr lang="en-US"/>
        </a:p>
      </dgm:t>
    </dgm:pt>
    <dgm:pt modelId="{1785095B-CB12-4D33-9A64-630224935D3C}" type="sibTrans" cxnId="{4D2D50DA-1A2E-4F66-8A77-C88224305A4A}">
      <dgm:prSet/>
      <dgm:spPr/>
      <dgm:t>
        <a:bodyPr/>
        <a:lstStyle/>
        <a:p>
          <a:endParaRPr lang="en-US"/>
        </a:p>
      </dgm:t>
    </dgm:pt>
    <dgm:pt modelId="{C8663788-066A-4751-8FE0-EE5CABF853CE}">
      <dgm:prSet phldrT="[Text]"/>
      <dgm:spPr/>
      <dgm:t>
        <a:bodyPr/>
        <a:lstStyle/>
        <a:p>
          <a:r>
            <a:rPr lang="en-US" dirty="0"/>
            <a:t>Juris. Episcopacy Committee</a:t>
          </a:r>
        </a:p>
      </dgm:t>
    </dgm:pt>
    <dgm:pt modelId="{F1360665-DB88-476F-B2D5-BBAF14ABE0F0}" type="parTrans" cxnId="{F5373CF8-43D3-4A5C-B5C0-493F71DACAF0}">
      <dgm:prSet/>
      <dgm:spPr/>
      <dgm:t>
        <a:bodyPr/>
        <a:lstStyle/>
        <a:p>
          <a:endParaRPr lang="en-US"/>
        </a:p>
      </dgm:t>
    </dgm:pt>
    <dgm:pt modelId="{B15AA621-707E-4E61-B33B-7F0B9F1E3878}" type="sibTrans" cxnId="{F5373CF8-43D3-4A5C-B5C0-493F71DACAF0}">
      <dgm:prSet/>
      <dgm:spPr/>
      <dgm:t>
        <a:bodyPr/>
        <a:lstStyle/>
        <a:p>
          <a:endParaRPr lang="en-US"/>
        </a:p>
      </dgm:t>
    </dgm:pt>
    <dgm:pt modelId="{39189CAB-FADB-462E-91BF-D2B0AFCA6BC0}">
      <dgm:prSet phldrT="[Text]"/>
      <dgm:spPr/>
      <dgm:t>
        <a:bodyPr/>
        <a:lstStyle/>
        <a:p>
          <a:r>
            <a:rPr lang="en-US" dirty="0"/>
            <a:t>Financial Capacity of Juris</a:t>
          </a:r>
        </a:p>
      </dgm:t>
    </dgm:pt>
    <dgm:pt modelId="{9C67395D-AF3A-42F3-86A2-7467C9EE3650}" type="parTrans" cxnId="{33366BD4-032C-461F-AF97-AF8B01AD31E4}">
      <dgm:prSet/>
      <dgm:spPr/>
      <dgm:t>
        <a:bodyPr/>
        <a:lstStyle/>
        <a:p>
          <a:endParaRPr lang="en-US"/>
        </a:p>
      </dgm:t>
    </dgm:pt>
    <dgm:pt modelId="{82056F1E-4EC9-4261-8984-A0C2F37A71DC}" type="sibTrans" cxnId="{33366BD4-032C-461F-AF97-AF8B01AD31E4}">
      <dgm:prSet/>
      <dgm:spPr/>
      <dgm:t>
        <a:bodyPr/>
        <a:lstStyle/>
        <a:p>
          <a:endParaRPr lang="en-US"/>
        </a:p>
      </dgm:t>
    </dgm:pt>
    <dgm:pt modelId="{E9876F26-AA43-4B3C-B79E-D9A063CA68A4}">
      <dgm:prSet phldrT="[Text]"/>
      <dgm:spPr/>
      <dgm:t>
        <a:bodyPr/>
        <a:lstStyle/>
        <a:p>
          <a:r>
            <a:rPr lang="en-US" dirty="0"/>
            <a:t>Reviews and Recommends </a:t>
          </a:r>
        </a:p>
      </dgm:t>
    </dgm:pt>
    <dgm:pt modelId="{D4DF5C4A-C1C9-4EC9-9569-0D52B2A3C9AE}" type="parTrans" cxnId="{1BBF7A81-D479-4219-ABDB-4F605048AC49}">
      <dgm:prSet/>
      <dgm:spPr/>
      <dgm:t>
        <a:bodyPr/>
        <a:lstStyle/>
        <a:p>
          <a:endParaRPr lang="en-US"/>
        </a:p>
      </dgm:t>
    </dgm:pt>
    <dgm:pt modelId="{691E1519-2A96-4571-A2C4-AA68D8A3F039}" type="sibTrans" cxnId="{1BBF7A81-D479-4219-ABDB-4F605048AC49}">
      <dgm:prSet/>
      <dgm:spPr/>
      <dgm:t>
        <a:bodyPr/>
        <a:lstStyle/>
        <a:p>
          <a:endParaRPr lang="en-US"/>
        </a:p>
      </dgm:t>
    </dgm:pt>
    <dgm:pt modelId="{3AB34A2F-C844-4EBE-81E8-29B6A4F86D7A}">
      <dgm:prSet phldrT="[Text]" custT="1"/>
      <dgm:spPr/>
      <dgm:t>
        <a:bodyPr/>
        <a:lstStyle/>
        <a:p>
          <a:r>
            <a:rPr lang="en-US" sz="1400" dirty="0"/>
            <a:t>Interjurisdictional Committee on the Episcopacy</a:t>
          </a:r>
        </a:p>
      </dgm:t>
    </dgm:pt>
    <dgm:pt modelId="{A775FD71-FFFE-48FD-B505-9E150E93A5F3}" type="parTrans" cxnId="{02DC988A-1A9D-443F-916C-A566830DAED6}">
      <dgm:prSet/>
      <dgm:spPr/>
      <dgm:t>
        <a:bodyPr/>
        <a:lstStyle/>
        <a:p>
          <a:endParaRPr lang="en-US"/>
        </a:p>
      </dgm:t>
    </dgm:pt>
    <dgm:pt modelId="{8B9D6845-549D-44DE-98CD-1FE21B33A6E8}" type="sibTrans" cxnId="{02DC988A-1A9D-443F-916C-A566830DAED6}">
      <dgm:prSet/>
      <dgm:spPr/>
      <dgm:t>
        <a:bodyPr/>
        <a:lstStyle/>
        <a:p>
          <a:endParaRPr lang="en-US"/>
        </a:p>
      </dgm:t>
    </dgm:pt>
    <dgm:pt modelId="{A604A780-7596-4569-90F0-C3044A08415E}">
      <dgm:prSet phldrT="[Text]"/>
      <dgm:spPr/>
      <dgm:t>
        <a:bodyPr/>
        <a:lstStyle/>
        <a:p>
          <a:r>
            <a:rPr lang="en-US" dirty="0"/>
            <a:t>General Conference</a:t>
          </a:r>
        </a:p>
      </dgm:t>
    </dgm:pt>
    <dgm:pt modelId="{3726A15E-46E5-42B6-B4C3-C987EE5D770E}" type="parTrans" cxnId="{382B623A-F55F-43F5-B696-F901663FE8C5}">
      <dgm:prSet/>
      <dgm:spPr/>
      <dgm:t>
        <a:bodyPr/>
        <a:lstStyle/>
        <a:p>
          <a:endParaRPr lang="en-US"/>
        </a:p>
      </dgm:t>
    </dgm:pt>
    <dgm:pt modelId="{ECC05ED5-9D04-4E28-B60D-5C7054EDD3A3}" type="sibTrans" cxnId="{382B623A-F55F-43F5-B696-F901663FE8C5}">
      <dgm:prSet/>
      <dgm:spPr/>
      <dgm:t>
        <a:bodyPr/>
        <a:lstStyle/>
        <a:p>
          <a:endParaRPr lang="en-US"/>
        </a:p>
      </dgm:t>
    </dgm:pt>
    <dgm:pt modelId="{8B2F0188-16AC-4430-A2BE-0A2675A0B1BD}">
      <dgm:prSet phldrT="[Text]"/>
      <dgm:spPr/>
      <dgm:t>
        <a:bodyPr/>
        <a:lstStyle/>
        <a:p>
          <a:r>
            <a:rPr lang="en-US" dirty="0"/>
            <a:t>Approves Funding</a:t>
          </a:r>
        </a:p>
      </dgm:t>
    </dgm:pt>
    <dgm:pt modelId="{A56471D7-3EA9-4C55-A239-F2D14714A83B}" type="parTrans" cxnId="{D6750BC5-2DB8-4445-8BB6-46877F32C377}">
      <dgm:prSet/>
      <dgm:spPr/>
      <dgm:t>
        <a:bodyPr/>
        <a:lstStyle/>
        <a:p>
          <a:endParaRPr lang="en-US"/>
        </a:p>
      </dgm:t>
    </dgm:pt>
    <dgm:pt modelId="{32E32E02-0D4D-4704-81F0-4BC93888D648}" type="sibTrans" cxnId="{D6750BC5-2DB8-4445-8BB6-46877F32C377}">
      <dgm:prSet/>
      <dgm:spPr/>
      <dgm:t>
        <a:bodyPr/>
        <a:lstStyle/>
        <a:p>
          <a:endParaRPr lang="en-US"/>
        </a:p>
      </dgm:t>
    </dgm:pt>
    <dgm:pt modelId="{F2924779-75F9-4BE5-B960-98566B7E85EA}" type="pres">
      <dgm:prSet presAssocID="{86E48B5E-A51B-44B5-BA4D-625A3C589196}" presName="Name0" presStyleCnt="0">
        <dgm:presLayoutVars>
          <dgm:chMax val="3"/>
          <dgm:chPref val="3"/>
          <dgm:bulletEnabled val="1"/>
          <dgm:dir/>
          <dgm:animLvl val="lvl"/>
        </dgm:presLayoutVars>
      </dgm:prSet>
      <dgm:spPr/>
    </dgm:pt>
    <dgm:pt modelId="{A6F5CA92-52D1-4F52-8CF9-FE8695F8A234}" type="pres">
      <dgm:prSet presAssocID="{86E48B5E-A51B-44B5-BA4D-625A3C589196}" presName="arc1" presStyleLbl="node1" presStyleIdx="0" presStyleCnt="4"/>
      <dgm:spPr/>
    </dgm:pt>
    <dgm:pt modelId="{499FFADD-6525-4026-A45E-C798C5D6CF40}" type="pres">
      <dgm:prSet presAssocID="{86E48B5E-A51B-44B5-BA4D-625A3C589196}" presName="arc3" presStyleLbl="node1" presStyleIdx="1" presStyleCnt="4"/>
      <dgm:spPr/>
    </dgm:pt>
    <dgm:pt modelId="{C9BBC82E-A2A0-4ABA-AF85-071446363104}" type="pres">
      <dgm:prSet presAssocID="{86E48B5E-A51B-44B5-BA4D-625A3C589196}" presName="parentText2" presStyleLbl="revTx" presStyleIdx="0" presStyleCnt="3">
        <dgm:presLayoutVars>
          <dgm:chMax val="4"/>
          <dgm:chPref val="3"/>
          <dgm:bulletEnabled val="1"/>
        </dgm:presLayoutVars>
      </dgm:prSet>
      <dgm:spPr/>
    </dgm:pt>
    <dgm:pt modelId="{BBB544C2-208E-471D-B6D1-835E93BA232D}" type="pres">
      <dgm:prSet presAssocID="{86E48B5E-A51B-44B5-BA4D-625A3C589196}" presName="arc2" presStyleLbl="node1" presStyleIdx="2" presStyleCnt="4" custLinFactNeighborY="0"/>
      <dgm:spPr/>
    </dgm:pt>
    <dgm:pt modelId="{0A3364D5-B33E-43B9-B53D-7EBC2786EFD8}" type="pres">
      <dgm:prSet presAssocID="{86E48B5E-A51B-44B5-BA4D-625A3C589196}" presName="arc4" presStyleLbl="node1" presStyleIdx="3" presStyleCnt="4"/>
      <dgm:spPr/>
    </dgm:pt>
    <dgm:pt modelId="{54F80A71-65A1-4FC9-86DA-1D020EB9C7DD}" type="pres">
      <dgm:prSet presAssocID="{86E48B5E-A51B-44B5-BA4D-625A3C589196}" presName="parentText3" presStyleLbl="revTx" presStyleIdx="1" presStyleCnt="3">
        <dgm:presLayoutVars>
          <dgm:chMax val="1"/>
          <dgm:chPref val="1"/>
          <dgm:bulletEnabled val="1"/>
        </dgm:presLayoutVars>
      </dgm:prSet>
      <dgm:spPr/>
    </dgm:pt>
    <dgm:pt modelId="{69BAA2F5-146F-4C5F-B442-37A97E761E34}" type="pres">
      <dgm:prSet presAssocID="{86E48B5E-A51B-44B5-BA4D-625A3C589196}" presName="middleComposite" presStyleCnt="0"/>
      <dgm:spPr/>
    </dgm:pt>
    <dgm:pt modelId="{07BD493C-CFB5-47AF-A1D4-BED02718B1DC}" type="pres">
      <dgm:prSet presAssocID="{3AB34A2F-C844-4EBE-81E8-29B6A4F86D7A}" presName="circ1" presStyleLbl="vennNode1" presStyleIdx="0" presStyleCnt="7" custScaleX="100148"/>
      <dgm:spPr/>
    </dgm:pt>
    <dgm:pt modelId="{5FBD7A20-9517-4098-98F0-D48083756582}" type="pres">
      <dgm:prSet presAssocID="{3AB34A2F-C844-4EBE-81E8-29B6A4F86D7A}" presName="circ1Tx" presStyleLbl="revTx" presStyleIdx="1" presStyleCnt="3">
        <dgm:presLayoutVars>
          <dgm:chMax val="0"/>
          <dgm:chPref val="0"/>
        </dgm:presLayoutVars>
      </dgm:prSet>
      <dgm:spPr/>
    </dgm:pt>
    <dgm:pt modelId="{7A4A2FC8-07B0-4524-868E-949CCEB193B0}" type="pres">
      <dgm:prSet presAssocID="{86E48B5E-A51B-44B5-BA4D-625A3C589196}" presName="leftComposite" presStyleCnt="0"/>
      <dgm:spPr/>
    </dgm:pt>
    <dgm:pt modelId="{EAB6F23A-57D3-44FD-AB1D-783B5277BA7D}" type="pres">
      <dgm:prSet presAssocID="{54B13C68-2E4F-4D9A-8CF1-DFC640E8DF70}" presName="childText1_1" presStyleLbl="vennNode1" presStyleIdx="1" presStyleCnt="7">
        <dgm:presLayoutVars>
          <dgm:chMax val="0"/>
          <dgm:chPref val="0"/>
        </dgm:presLayoutVars>
      </dgm:prSet>
      <dgm:spPr/>
    </dgm:pt>
    <dgm:pt modelId="{BB2E39DB-5179-4B69-B18E-16E8CD08A899}" type="pres">
      <dgm:prSet presAssocID="{54B13C68-2E4F-4D9A-8CF1-DFC640E8DF70}" presName="ellipse1" presStyleLbl="vennNode1" presStyleIdx="2" presStyleCnt="7"/>
      <dgm:spPr/>
    </dgm:pt>
    <dgm:pt modelId="{5F94C818-214C-48E6-9431-FC5D55D49343}" type="pres">
      <dgm:prSet presAssocID="{54B13C68-2E4F-4D9A-8CF1-DFC640E8DF70}" presName="ellipse2" presStyleLbl="vennNode1" presStyleIdx="3" presStyleCnt="7"/>
      <dgm:spPr/>
    </dgm:pt>
    <dgm:pt modelId="{289499DA-7619-4445-8C17-DBB3F3A2A31E}" type="pres">
      <dgm:prSet presAssocID="{C8663788-066A-4751-8FE0-EE5CABF853CE}" presName="childText1_2" presStyleLbl="vennNode1" presStyleIdx="4" presStyleCnt="7">
        <dgm:presLayoutVars>
          <dgm:chMax val="0"/>
          <dgm:chPref val="0"/>
        </dgm:presLayoutVars>
      </dgm:prSet>
      <dgm:spPr/>
    </dgm:pt>
    <dgm:pt modelId="{1C043BE7-35DA-4B64-B85B-551A56D5C9AF}" type="pres">
      <dgm:prSet presAssocID="{C8663788-066A-4751-8FE0-EE5CABF853CE}" presName="ellipse3" presStyleLbl="vennNode1" presStyleIdx="5" presStyleCnt="7"/>
      <dgm:spPr/>
    </dgm:pt>
    <dgm:pt modelId="{C80E51B1-AF1B-47CB-A38C-EBB7750477AF}" type="pres">
      <dgm:prSet presAssocID="{39189CAB-FADB-462E-91BF-D2B0AFCA6BC0}" presName="childText1_3" presStyleLbl="vennNode1" presStyleIdx="6" presStyleCnt="7">
        <dgm:presLayoutVars>
          <dgm:chMax val="0"/>
          <dgm:chPref val="0"/>
        </dgm:presLayoutVars>
      </dgm:prSet>
      <dgm:spPr/>
    </dgm:pt>
    <dgm:pt modelId="{A9852810-AA4F-42F3-8CE1-CA33466CDCAC}" type="pres">
      <dgm:prSet presAssocID="{86E48B5E-A51B-44B5-BA4D-625A3C589196}" presName="rightChild" presStyleLbl="node2" presStyleIdx="0" presStyleCnt="1">
        <dgm:presLayoutVars>
          <dgm:chMax val="0"/>
          <dgm:chPref val="0"/>
        </dgm:presLayoutVars>
      </dgm:prSet>
      <dgm:spPr/>
    </dgm:pt>
    <dgm:pt modelId="{EE74957E-1CF6-4574-8258-768D3DD51774}" type="pres">
      <dgm:prSet presAssocID="{86E48B5E-A51B-44B5-BA4D-625A3C589196}" presName="parentText1" presStyleLbl="revTx" presStyleIdx="2" presStyleCnt="3">
        <dgm:presLayoutVars>
          <dgm:chMax val="4"/>
          <dgm:chPref val="3"/>
          <dgm:bulletEnabled val="1"/>
        </dgm:presLayoutVars>
      </dgm:prSet>
      <dgm:spPr/>
    </dgm:pt>
  </dgm:ptLst>
  <dgm:cxnLst>
    <dgm:cxn modelId="{35E71C0B-20FB-4C33-A72E-824A71310B72}" type="presOf" srcId="{E9876F26-AA43-4B3C-B79E-D9A063CA68A4}" destId="{C9BBC82E-A2A0-4ABA-AF85-071446363104}" srcOrd="0" destOrd="0" presId="urn:microsoft.com/office/officeart/2009/3/layout/PhasedProcess"/>
    <dgm:cxn modelId="{0D094314-E202-496B-B86C-AA14ECCBB25A}" type="presOf" srcId="{C8663788-066A-4751-8FE0-EE5CABF853CE}" destId="{289499DA-7619-4445-8C17-DBB3F3A2A31E}" srcOrd="0" destOrd="0" presId="urn:microsoft.com/office/officeart/2009/3/layout/PhasedProcess"/>
    <dgm:cxn modelId="{9C521F1E-95C3-4795-9806-3DE7FD7AEFAC}" type="presOf" srcId="{8B2F0188-16AC-4430-A2BE-0A2675A0B1BD}" destId="{54F80A71-65A1-4FC9-86DA-1D020EB9C7DD}" srcOrd="0" destOrd="0" presId="urn:microsoft.com/office/officeart/2009/3/layout/PhasedProcess"/>
    <dgm:cxn modelId="{F216FF2D-ED5C-41A9-AC68-A9B0BB628211}" srcId="{86E48B5E-A51B-44B5-BA4D-625A3C589196}" destId="{833A3CE3-4D68-41B1-952B-096AB6347D39}" srcOrd="0" destOrd="0" parTransId="{A092DDCA-3DEE-48B3-A800-D9F5782C3E83}" sibTransId="{5A0E0580-506D-46DA-87E6-F73C792F7F6F}"/>
    <dgm:cxn modelId="{382B623A-F55F-43F5-B696-F901663FE8C5}" srcId="{8B2F0188-16AC-4430-A2BE-0A2675A0B1BD}" destId="{A604A780-7596-4569-90F0-C3044A08415E}" srcOrd="0" destOrd="0" parTransId="{3726A15E-46E5-42B6-B4C3-C987EE5D770E}" sibTransId="{ECC05ED5-9D04-4E28-B60D-5C7054EDD3A3}"/>
    <dgm:cxn modelId="{CA89E45E-613F-47F3-9EC7-2003736A5994}" type="presOf" srcId="{86E48B5E-A51B-44B5-BA4D-625A3C589196}" destId="{F2924779-75F9-4BE5-B960-98566B7E85EA}" srcOrd="0" destOrd="0" presId="urn:microsoft.com/office/officeart/2009/3/layout/PhasedProcess"/>
    <dgm:cxn modelId="{6D9BC16A-5AA2-45A9-A660-6280EBD2EB93}" type="presOf" srcId="{39189CAB-FADB-462E-91BF-D2B0AFCA6BC0}" destId="{C80E51B1-AF1B-47CB-A38C-EBB7750477AF}" srcOrd="0" destOrd="0" presId="urn:microsoft.com/office/officeart/2009/3/layout/PhasedProcess"/>
    <dgm:cxn modelId="{4465A171-C474-4817-B3BB-7AF6E81CBEAE}" type="presOf" srcId="{3AB34A2F-C844-4EBE-81E8-29B6A4F86D7A}" destId="{07BD493C-CFB5-47AF-A1D4-BED02718B1DC}" srcOrd="0" destOrd="0" presId="urn:microsoft.com/office/officeart/2009/3/layout/PhasedProcess"/>
    <dgm:cxn modelId="{6F116A7F-CCDF-4C2D-99A0-0509E4646947}" type="presOf" srcId="{54B13C68-2E4F-4D9A-8CF1-DFC640E8DF70}" destId="{EAB6F23A-57D3-44FD-AB1D-783B5277BA7D}" srcOrd="0" destOrd="0" presId="urn:microsoft.com/office/officeart/2009/3/layout/PhasedProcess"/>
    <dgm:cxn modelId="{1BBF7A81-D479-4219-ABDB-4F605048AC49}" srcId="{86E48B5E-A51B-44B5-BA4D-625A3C589196}" destId="{E9876F26-AA43-4B3C-B79E-D9A063CA68A4}" srcOrd="1" destOrd="0" parTransId="{D4DF5C4A-C1C9-4EC9-9569-0D52B2A3C9AE}" sibTransId="{691E1519-2A96-4571-A2C4-AA68D8A3F039}"/>
    <dgm:cxn modelId="{02DC988A-1A9D-443F-916C-A566830DAED6}" srcId="{E9876F26-AA43-4B3C-B79E-D9A063CA68A4}" destId="{3AB34A2F-C844-4EBE-81E8-29B6A4F86D7A}" srcOrd="0" destOrd="0" parTransId="{A775FD71-FFFE-48FD-B505-9E150E93A5F3}" sibTransId="{8B9D6845-549D-44DE-98CD-1FE21B33A6E8}"/>
    <dgm:cxn modelId="{BE54E08F-C5BA-4ECD-AF49-5CE3CE5FE530}" type="presOf" srcId="{833A3CE3-4D68-41B1-952B-096AB6347D39}" destId="{EE74957E-1CF6-4574-8258-768D3DD51774}" srcOrd="0" destOrd="0" presId="urn:microsoft.com/office/officeart/2009/3/layout/PhasedProcess"/>
    <dgm:cxn modelId="{CC5AEDBC-4133-4964-B1F7-0960E2964B10}" type="presOf" srcId="{3AB34A2F-C844-4EBE-81E8-29B6A4F86D7A}" destId="{5FBD7A20-9517-4098-98F0-D48083756582}" srcOrd="1" destOrd="0" presId="urn:microsoft.com/office/officeart/2009/3/layout/PhasedProcess"/>
    <dgm:cxn modelId="{D6750BC5-2DB8-4445-8BB6-46877F32C377}" srcId="{86E48B5E-A51B-44B5-BA4D-625A3C589196}" destId="{8B2F0188-16AC-4430-A2BE-0A2675A0B1BD}" srcOrd="2" destOrd="0" parTransId="{A56471D7-3EA9-4C55-A239-F2D14714A83B}" sibTransId="{32E32E02-0D4D-4704-81F0-4BC93888D648}"/>
    <dgm:cxn modelId="{33366BD4-032C-461F-AF97-AF8B01AD31E4}" srcId="{833A3CE3-4D68-41B1-952B-096AB6347D39}" destId="{39189CAB-FADB-462E-91BF-D2B0AFCA6BC0}" srcOrd="2" destOrd="0" parTransId="{9C67395D-AF3A-42F3-86A2-7467C9EE3650}" sibTransId="{82056F1E-4EC9-4261-8984-A0C2F37A71DC}"/>
    <dgm:cxn modelId="{4D2D50DA-1A2E-4F66-8A77-C88224305A4A}" srcId="{833A3CE3-4D68-41B1-952B-096AB6347D39}" destId="{54B13C68-2E4F-4D9A-8CF1-DFC640E8DF70}" srcOrd="0" destOrd="0" parTransId="{C445B0FF-78B6-434C-8316-BF5A37356BA6}" sibTransId="{1785095B-CB12-4D33-9A64-630224935D3C}"/>
    <dgm:cxn modelId="{3E341EF5-019A-4417-A9A0-D7119441C7BC}" type="presOf" srcId="{A604A780-7596-4569-90F0-C3044A08415E}" destId="{A9852810-AA4F-42F3-8CE1-CA33466CDCAC}" srcOrd="0" destOrd="0" presId="urn:microsoft.com/office/officeart/2009/3/layout/PhasedProcess"/>
    <dgm:cxn modelId="{F5373CF8-43D3-4A5C-B5C0-493F71DACAF0}" srcId="{833A3CE3-4D68-41B1-952B-096AB6347D39}" destId="{C8663788-066A-4751-8FE0-EE5CABF853CE}" srcOrd="1" destOrd="0" parTransId="{F1360665-DB88-476F-B2D5-BBAF14ABE0F0}" sibTransId="{B15AA621-707E-4E61-B33B-7F0B9F1E3878}"/>
    <dgm:cxn modelId="{CEEC37ED-9034-4428-AA9C-9F4EF005640A}" type="presParOf" srcId="{F2924779-75F9-4BE5-B960-98566B7E85EA}" destId="{A6F5CA92-52D1-4F52-8CF9-FE8695F8A234}" srcOrd="0" destOrd="0" presId="urn:microsoft.com/office/officeart/2009/3/layout/PhasedProcess"/>
    <dgm:cxn modelId="{C47A1B74-9E64-47A6-84C3-E82BA38EBFF1}" type="presParOf" srcId="{F2924779-75F9-4BE5-B960-98566B7E85EA}" destId="{499FFADD-6525-4026-A45E-C798C5D6CF40}" srcOrd="1" destOrd="0" presId="urn:microsoft.com/office/officeart/2009/3/layout/PhasedProcess"/>
    <dgm:cxn modelId="{C21B72AF-D027-47EF-AD17-F42E19C8F5CA}" type="presParOf" srcId="{F2924779-75F9-4BE5-B960-98566B7E85EA}" destId="{C9BBC82E-A2A0-4ABA-AF85-071446363104}" srcOrd="2" destOrd="0" presId="urn:microsoft.com/office/officeart/2009/3/layout/PhasedProcess"/>
    <dgm:cxn modelId="{2CF6A7DE-2F6E-4AF5-8397-CA4261B05CB9}" type="presParOf" srcId="{F2924779-75F9-4BE5-B960-98566B7E85EA}" destId="{BBB544C2-208E-471D-B6D1-835E93BA232D}" srcOrd="3" destOrd="0" presId="urn:microsoft.com/office/officeart/2009/3/layout/PhasedProcess"/>
    <dgm:cxn modelId="{74B756DD-D5D1-4622-9987-C8EB48FF6DCB}" type="presParOf" srcId="{F2924779-75F9-4BE5-B960-98566B7E85EA}" destId="{0A3364D5-B33E-43B9-B53D-7EBC2786EFD8}" srcOrd="4" destOrd="0" presId="urn:microsoft.com/office/officeart/2009/3/layout/PhasedProcess"/>
    <dgm:cxn modelId="{98ACEAD8-3D4F-4CE1-8A21-666989C2F0FE}" type="presParOf" srcId="{F2924779-75F9-4BE5-B960-98566B7E85EA}" destId="{54F80A71-65A1-4FC9-86DA-1D020EB9C7DD}" srcOrd="5" destOrd="0" presId="urn:microsoft.com/office/officeart/2009/3/layout/PhasedProcess"/>
    <dgm:cxn modelId="{60B1EE28-8FC4-4727-B3C4-571CAE3BA86B}" type="presParOf" srcId="{F2924779-75F9-4BE5-B960-98566B7E85EA}" destId="{69BAA2F5-146F-4C5F-B442-37A97E761E34}" srcOrd="6" destOrd="0" presId="urn:microsoft.com/office/officeart/2009/3/layout/PhasedProcess"/>
    <dgm:cxn modelId="{B8541323-F324-4FCC-803B-0F7E70291A70}" type="presParOf" srcId="{69BAA2F5-146F-4C5F-B442-37A97E761E34}" destId="{07BD493C-CFB5-47AF-A1D4-BED02718B1DC}" srcOrd="0" destOrd="0" presId="urn:microsoft.com/office/officeart/2009/3/layout/PhasedProcess"/>
    <dgm:cxn modelId="{A8BAB098-7721-4064-97A9-9D019AFB8A7C}" type="presParOf" srcId="{69BAA2F5-146F-4C5F-B442-37A97E761E34}" destId="{5FBD7A20-9517-4098-98F0-D48083756582}" srcOrd="1" destOrd="0" presId="urn:microsoft.com/office/officeart/2009/3/layout/PhasedProcess"/>
    <dgm:cxn modelId="{BA436A38-329A-4949-9216-E65E38F7E602}" type="presParOf" srcId="{F2924779-75F9-4BE5-B960-98566B7E85EA}" destId="{7A4A2FC8-07B0-4524-868E-949CCEB193B0}" srcOrd="7" destOrd="0" presId="urn:microsoft.com/office/officeart/2009/3/layout/PhasedProcess"/>
    <dgm:cxn modelId="{755F359E-2F30-4683-8EC8-D6DBAE18D4AB}" type="presParOf" srcId="{7A4A2FC8-07B0-4524-868E-949CCEB193B0}" destId="{EAB6F23A-57D3-44FD-AB1D-783B5277BA7D}" srcOrd="0" destOrd="0" presId="urn:microsoft.com/office/officeart/2009/3/layout/PhasedProcess"/>
    <dgm:cxn modelId="{FE562E1F-72C0-4BCA-A872-4C048EF805B3}" type="presParOf" srcId="{7A4A2FC8-07B0-4524-868E-949CCEB193B0}" destId="{BB2E39DB-5179-4B69-B18E-16E8CD08A899}" srcOrd="1" destOrd="0" presId="urn:microsoft.com/office/officeart/2009/3/layout/PhasedProcess"/>
    <dgm:cxn modelId="{DC46C6F8-FE94-4ADD-A7CE-B4ED0E336662}" type="presParOf" srcId="{7A4A2FC8-07B0-4524-868E-949CCEB193B0}" destId="{5F94C818-214C-48E6-9431-FC5D55D49343}" srcOrd="2" destOrd="0" presId="urn:microsoft.com/office/officeart/2009/3/layout/PhasedProcess"/>
    <dgm:cxn modelId="{76F64274-9E78-4561-AB62-77935E89F819}" type="presParOf" srcId="{7A4A2FC8-07B0-4524-868E-949CCEB193B0}" destId="{289499DA-7619-4445-8C17-DBB3F3A2A31E}" srcOrd="3" destOrd="0" presId="urn:microsoft.com/office/officeart/2009/3/layout/PhasedProcess"/>
    <dgm:cxn modelId="{467CE42A-F547-42E4-82A3-257B2F3C63E4}" type="presParOf" srcId="{7A4A2FC8-07B0-4524-868E-949CCEB193B0}" destId="{1C043BE7-35DA-4B64-B85B-551A56D5C9AF}" srcOrd="4" destOrd="0" presId="urn:microsoft.com/office/officeart/2009/3/layout/PhasedProcess"/>
    <dgm:cxn modelId="{4B4BC6F4-D788-4B1B-8344-737E6C8AE1A8}" type="presParOf" srcId="{7A4A2FC8-07B0-4524-868E-949CCEB193B0}" destId="{C80E51B1-AF1B-47CB-A38C-EBB7750477AF}" srcOrd="5" destOrd="0" presId="urn:microsoft.com/office/officeart/2009/3/layout/PhasedProcess"/>
    <dgm:cxn modelId="{E997781F-2FCC-40D4-B3C6-7911DDEB243F}" type="presParOf" srcId="{F2924779-75F9-4BE5-B960-98566B7E85EA}" destId="{A9852810-AA4F-42F3-8CE1-CA33466CDCAC}" srcOrd="8" destOrd="0" presId="urn:microsoft.com/office/officeart/2009/3/layout/PhasedProcess"/>
    <dgm:cxn modelId="{CEFB7759-A58B-430D-A0C7-C0A13C26DD48}" type="presParOf" srcId="{F2924779-75F9-4BE5-B960-98566B7E85EA}" destId="{EE74957E-1CF6-4574-8258-768D3DD51774}" srcOrd="9" destOrd="0" presId="urn:microsoft.com/office/officeart/2009/3/layout/Phased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86069-9D86-4623-8EBA-24052EC91A78}">
      <dsp:nvSpPr>
        <dsp:cNvPr id="0" name=""/>
        <dsp:cNvSpPr/>
      </dsp:nvSpPr>
      <dsp:spPr>
        <a:xfrm>
          <a:off x="9019462"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76DE43-138F-467F-AF56-B9C78847E790}">
      <dsp:nvSpPr>
        <dsp:cNvPr id="0" name=""/>
        <dsp:cNvSpPr/>
      </dsp:nvSpPr>
      <dsp:spPr>
        <a:xfrm>
          <a:off x="8531020"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4C2E02-5482-4101-B811-A15747E751E2}">
      <dsp:nvSpPr>
        <dsp:cNvPr id="0" name=""/>
        <dsp:cNvSpPr/>
      </dsp:nvSpPr>
      <dsp:spPr>
        <a:xfrm>
          <a:off x="8042578"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B06E7E-F4C9-4E3D-A871-E5CBA3996020}">
      <dsp:nvSpPr>
        <dsp:cNvPr id="0" name=""/>
        <dsp:cNvSpPr/>
      </dsp:nvSpPr>
      <dsp:spPr>
        <a:xfrm>
          <a:off x="7555065"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492C02-5325-4E0A-820E-9A290AA05AB5}">
      <dsp:nvSpPr>
        <dsp:cNvPr id="0" name=""/>
        <dsp:cNvSpPr/>
      </dsp:nvSpPr>
      <dsp:spPr>
        <a:xfrm>
          <a:off x="7066623"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9C1456-9DF5-477C-94A7-E0E7678E070A}">
      <dsp:nvSpPr>
        <dsp:cNvPr id="0" name=""/>
        <dsp:cNvSpPr/>
      </dsp:nvSpPr>
      <dsp:spPr>
        <a:xfrm>
          <a:off x="6311673" y="2501350"/>
          <a:ext cx="533014" cy="533444"/>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57E916-FDE3-45F7-B30D-249E83647EE5}">
      <dsp:nvSpPr>
        <dsp:cNvPr id="0" name=""/>
        <dsp:cNvSpPr/>
      </dsp:nvSpPr>
      <dsp:spPr>
        <a:xfrm>
          <a:off x="8584879" y="2084062"/>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57A637-8D4A-4B23-AB86-2317531669C9}">
      <dsp:nvSpPr>
        <dsp:cNvPr id="0" name=""/>
        <dsp:cNvSpPr/>
      </dsp:nvSpPr>
      <dsp:spPr>
        <a:xfrm>
          <a:off x="8584879" y="3189086"/>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15E53B-CBFD-4B02-BD5B-5FBE0D10BE08}">
      <dsp:nvSpPr>
        <dsp:cNvPr id="0" name=""/>
        <dsp:cNvSpPr/>
      </dsp:nvSpPr>
      <dsp:spPr>
        <a:xfrm>
          <a:off x="8822600" y="2323389"/>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24A628-A1CB-40E6-AC15-F9D6102B8651}">
      <dsp:nvSpPr>
        <dsp:cNvPr id="0" name=""/>
        <dsp:cNvSpPr/>
      </dsp:nvSpPr>
      <dsp:spPr>
        <a:xfrm>
          <a:off x="8838386" y="2951074"/>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FFBB74-22D8-4977-914B-59424F29C5BC}">
      <dsp:nvSpPr>
        <dsp:cNvPr id="0" name=""/>
        <dsp:cNvSpPr/>
      </dsp:nvSpPr>
      <dsp:spPr>
        <a:xfrm>
          <a:off x="3392164" y="1418681"/>
          <a:ext cx="2698502" cy="2698782"/>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Jurisdictional Study Committee</a:t>
          </a:r>
        </a:p>
      </dsp:txBody>
      <dsp:txXfrm>
        <a:off x="3787350" y="1813908"/>
        <a:ext cx="1908130" cy="1908328"/>
      </dsp:txXfrm>
    </dsp:sp>
    <dsp:sp modelId="{0FAA6DF0-1C46-4D0A-A9C9-D01065847BDD}">
      <dsp:nvSpPr>
        <dsp:cNvPr id="0" name=""/>
        <dsp:cNvSpPr/>
      </dsp:nvSpPr>
      <dsp:spPr>
        <a:xfrm>
          <a:off x="3190659" y="1188120"/>
          <a:ext cx="533014" cy="533444"/>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EE74FB-6738-4C06-B419-721B9102F416}">
      <dsp:nvSpPr>
        <dsp:cNvPr id="0" name=""/>
        <dsp:cNvSpPr/>
      </dsp:nvSpPr>
      <dsp:spPr>
        <a:xfrm>
          <a:off x="2848935" y="906714"/>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B9BE90-AFC5-400E-9F2A-F45DADC89243}">
      <dsp:nvSpPr>
        <dsp:cNvPr id="0" name=""/>
        <dsp:cNvSpPr/>
      </dsp:nvSpPr>
      <dsp:spPr>
        <a:xfrm>
          <a:off x="2279705" y="906714"/>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93D481-4559-41F0-8D3E-A8D434EEAB83}">
      <dsp:nvSpPr>
        <dsp:cNvPr id="0" name=""/>
        <dsp:cNvSpPr/>
      </dsp:nvSpPr>
      <dsp:spPr>
        <a:xfrm>
          <a:off x="1710475" y="906714"/>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683414-FD5A-415B-82B9-7B5E91E04585}">
      <dsp:nvSpPr>
        <dsp:cNvPr id="0" name=""/>
        <dsp:cNvSpPr/>
      </dsp:nvSpPr>
      <dsp:spPr>
        <a:xfrm>
          <a:off x="1141245" y="906714"/>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661FEE-F4AC-4AEB-A713-4C1672C9F469}">
      <dsp:nvSpPr>
        <dsp:cNvPr id="0" name=""/>
        <dsp:cNvSpPr/>
      </dsp:nvSpPr>
      <dsp:spPr>
        <a:xfrm>
          <a:off x="571087" y="906714"/>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FFF30C-413F-4884-B8DE-E101D9BDD904}">
      <dsp:nvSpPr>
        <dsp:cNvPr id="0" name=""/>
        <dsp:cNvSpPr/>
      </dsp:nvSpPr>
      <dsp:spPr>
        <a:xfrm>
          <a:off x="1857" y="906714"/>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A25933-A86A-4366-963B-83B7986EE5B2}">
      <dsp:nvSpPr>
        <dsp:cNvPr id="0" name=""/>
        <dsp:cNvSpPr/>
      </dsp:nvSpPr>
      <dsp:spPr>
        <a:xfrm>
          <a:off x="0" y="218978"/>
          <a:ext cx="3123800" cy="685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55650">
            <a:lnSpc>
              <a:spcPct val="90000"/>
            </a:lnSpc>
            <a:spcBef>
              <a:spcPct val="0"/>
            </a:spcBef>
            <a:spcAft>
              <a:spcPct val="35000"/>
            </a:spcAft>
            <a:buNone/>
          </a:pPr>
          <a:r>
            <a:rPr lang="en-US" sz="1700" kern="1200" dirty="0"/>
            <a:t>Petitions to Change Jurisdictional Lines</a:t>
          </a:r>
        </a:p>
      </dsp:txBody>
      <dsp:txXfrm>
        <a:off x="0" y="218978"/>
        <a:ext cx="3123800" cy="685544"/>
      </dsp:txXfrm>
    </dsp:sp>
    <dsp:sp modelId="{44DA3436-96BC-4A6F-A486-F378073F0607}">
      <dsp:nvSpPr>
        <dsp:cNvPr id="0" name=""/>
        <dsp:cNvSpPr/>
      </dsp:nvSpPr>
      <dsp:spPr>
        <a:xfrm>
          <a:off x="2637215" y="2501350"/>
          <a:ext cx="533014" cy="533444"/>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DB5EBE-5F31-4B41-9554-57D248D073E7}">
      <dsp:nvSpPr>
        <dsp:cNvPr id="0" name=""/>
        <dsp:cNvSpPr/>
      </dsp:nvSpPr>
      <dsp:spPr>
        <a:xfrm>
          <a:off x="2109772"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7067C9-C95D-444A-B91F-CA2143EF3E99}">
      <dsp:nvSpPr>
        <dsp:cNvPr id="0" name=""/>
        <dsp:cNvSpPr/>
      </dsp:nvSpPr>
      <dsp:spPr>
        <a:xfrm>
          <a:off x="1583257"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C7E6E8-C4A3-4A4E-8223-535A68C551C5}">
      <dsp:nvSpPr>
        <dsp:cNvPr id="0" name=""/>
        <dsp:cNvSpPr/>
      </dsp:nvSpPr>
      <dsp:spPr>
        <a:xfrm>
          <a:off x="1055814"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C98110-7D2D-40EA-9832-48661AFFF4FB}">
      <dsp:nvSpPr>
        <dsp:cNvPr id="0" name=""/>
        <dsp:cNvSpPr/>
      </dsp:nvSpPr>
      <dsp:spPr>
        <a:xfrm>
          <a:off x="529300"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C04E0F-C7B0-4780-A4DE-FC7B0E2AD6E1}">
      <dsp:nvSpPr>
        <dsp:cNvPr id="0" name=""/>
        <dsp:cNvSpPr/>
      </dsp:nvSpPr>
      <dsp:spPr>
        <a:xfrm>
          <a:off x="1857" y="263460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C2BD0B-BDC0-4C41-932E-C734B408C3DB}">
      <dsp:nvSpPr>
        <dsp:cNvPr id="0" name=""/>
        <dsp:cNvSpPr/>
      </dsp:nvSpPr>
      <dsp:spPr>
        <a:xfrm>
          <a:off x="0" y="1952564"/>
          <a:ext cx="2362350" cy="685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55650">
            <a:lnSpc>
              <a:spcPct val="90000"/>
            </a:lnSpc>
            <a:spcBef>
              <a:spcPct val="0"/>
            </a:spcBef>
            <a:spcAft>
              <a:spcPct val="35000"/>
            </a:spcAft>
            <a:buNone/>
          </a:pPr>
          <a:r>
            <a:rPr lang="en-US" sz="1700" kern="1200" dirty="0"/>
            <a:t>Petitions to change formula on number of bishops</a:t>
          </a:r>
        </a:p>
      </dsp:txBody>
      <dsp:txXfrm>
        <a:off x="0" y="1952564"/>
        <a:ext cx="2362350" cy="685544"/>
      </dsp:txXfrm>
    </dsp:sp>
    <dsp:sp modelId="{A731954C-458C-4145-AA3E-8002415C68CB}">
      <dsp:nvSpPr>
        <dsp:cNvPr id="0" name=""/>
        <dsp:cNvSpPr/>
      </dsp:nvSpPr>
      <dsp:spPr>
        <a:xfrm>
          <a:off x="3190659" y="3792663"/>
          <a:ext cx="533014" cy="533444"/>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8D5F4B-AEF1-43C2-B745-8C16A9D02959}">
      <dsp:nvSpPr>
        <dsp:cNvPr id="0" name=""/>
        <dsp:cNvSpPr/>
      </dsp:nvSpPr>
      <dsp:spPr>
        <a:xfrm>
          <a:off x="2848935" y="433575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8BE10E-6045-469F-82D0-1709213C9443}">
      <dsp:nvSpPr>
        <dsp:cNvPr id="0" name=""/>
        <dsp:cNvSpPr/>
      </dsp:nvSpPr>
      <dsp:spPr>
        <a:xfrm>
          <a:off x="2279705" y="433575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549A1D-4764-42FB-ACC2-87537367E25C}">
      <dsp:nvSpPr>
        <dsp:cNvPr id="0" name=""/>
        <dsp:cNvSpPr/>
      </dsp:nvSpPr>
      <dsp:spPr>
        <a:xfrm>
          <a:off x="1710475" y="433575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3D0608-4427-4A4E-872D-A0A53ECCE3C4}">
      <dsp:nvSpPr>
        <dsp:cNvPr id="0" name=""/>
        <dsp:cNvSpPr/>
      </dsp:nvSpPr>
      <dsp:spPr>
        <a:xfrm>
          <a:off x="1141245" y="433575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30D7A7-B663-439F-BBA0-1239623EE6EE}">
      <dsp:nvSpPr>
        <dsp:cNvPr id="0" name=""/>
        <dsp:cNvSpPr/>
      </dsp:nvSpPr>
      <dsp:spPr>
        <a:xfrm>
          <a:off x="571087" y="433575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0F8F43-56F1-4700-B9C4-64A77C8B3E05}">
      <dsp:nvSpPr>
        <dsp:cNvPr id="0" name=""/>
        <dsp:cNvSpPr/>
      </dsp:nvSpPr>
      <dsp:spPr>
        <a:xfrm>
          <a:off x="1857" y="4335751"/>
          <a:ext cx="266507" cy="26650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1986C2-7210-4A9F-B520-A602191CBA43}">
      <dsp:nvSpPr>
        <dsp:cNvPr id="0" name=""/>
        <dsp:cNvSpPr/>
      </dsp:nvSpPr>
      <dsp:spPr>
        <a:xfrm>
          <a:off x="0" y="3647576"/>
          <a:ext cx="3123800" cy="685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755650">
            <a:lnSpc>
              <a:spcPct val="90000"/>
            </a:lnSpc>
            <a:spcBef>
              <a:spcPct val="0"/>
            </a:spcBef>
            <a:spcAft>
              <a:spcPct val="35000"/>
            </a:spcAft>
            <a:buNone/>
          </a:pPr>
          <a:r>
            <a:rPr lang="en-US" sz="1700" kern="1200" dirty="0"/>
            <a:t>Petitions to change timing of changes in bishop numbers</a:t>
          </a:r>
        </a:p>
      </dsp:txBody>
      <dsp:txXfrm>
        <a:off x="0" y="3647576"/>
        <a:ext cx="3123800" cy="6855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F5CA92-52D1-4F52-8CF9-FE8695F8A234}">
      <dsp:nvSpPr>
        <dsp:cNvPr id="0" name=""/>
        <dsp:cNvSpPr/>
      </dsp:nvSpPr>
      <dsp:spPr>
        <a:xfrm rot="5400000">
          <a:off x="271" y="395872"/>
          <a:ext cx="3531902" cy="3532445"/>
        </a:xfrm>
        <a:prstGeom prst="blockArc">
          <a:avLst>
            <a:gd name="adj1" fmla="val 13500000"/>
            <a:gd name="adj2" fmla="val 18900000"/>
            <a:gd name="adj3" fmla="val 496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9FFADD-6525-4026-A45E-C798C5D6CF40}">
      <dsp:nvSpPr>
        <dsp:cNvPr id="0" name=""/>
        <dsp:cNvSpPr/>
      </dsp:nvSpPr>
      <dsp:spPr>
        <a:xfrm rot="16200000">
          <a:off x="3635323" y="395872"/>
          <a:ext cx="3531902" cy="3532445"/>
        </a:xfrm>
        <a:prstGeom prst="blockArc">
          <a:avLst>
            <a:gd name="adj1" fmla="val 13500000"/>
            <a:gd name="adj2" fmla="val 18900000"/>
            <a:gd name="adj3" fmla="val 496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BBC82E-A2A0-4ABA-AF85-071446363104}">
      <dsp:nvSpPr>
        <dsp:cNvPr id="0" name=""/>
        <dsp:cNvSpPr/>
      </dsp:nvSpPr>
      <dsp:spPr>
        <a:xfrm>
          <a:off x="4052960" y="3464146"/>
          <a:ext cx="2681665" cy="7066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Reviews and Recommends </a:t>
          </a:r>
        </a:p>
      </dsp:txBody>
      <dsp:txXfrm>
        <a:off x="4052960" y="3464146"/>
        <a:ext cx="2681665" cy="706607"/>
      </dsp:txXfrm>
    </dsp:sp>
    <dsp:sp modelId="{BBB544C2-208E-471D-B6D1-835E93BA232D}">
      <dsp:nvSpPr>
        <dsp:cNvPr id="0" name=""/>
        <dsp:cNvSpPr/>
      </dsp:nvSpPr>
      <dsp:spPr>
        <a:xfrm rot="5400000">
          <a:off x="3522028" y="395872"/>
          <a:ext cx="3531902" cy="3532445"/>
        </a:xfrm>
        <a:prstGeom prst="blockArc">
          <a:avLst>
            <a:gd name="adj1" fmla="val 13500000"/>
            <a:gd name="adj2" fmla="val 18900000"/>
            <a:gd name="adj3" fmla="val 496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3364D5-B33E-43B9-B53D-7EBC2786EFD8}">
      <dsp:nvSpPr>
        <dsp:cNvPr id="0" name=""/>
        <dsp:cNvSpPr/>
      </dsp:nvSpPr>
      <dsp:spPr>
        <a:xfrm rot="16200000">
          <a:off x="7156011" y="395872"/>
          <a:ext cx="3531902" cy="3532445"/>
        </a:xfrm>
        <a:prstGeom prst="blockArc">
          <a:avLst>
            <a:gd name="adj1" fmla="val 13500000"/>
            <a:gd name="adj2" fmla="val 18900000"/>
            <a:gd name="adj3" fmla="val 496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F80A71-65A1-4FC9-86DA-1D020EB9C7DD}">
      <dsp:nvSpPr>
        <dsp:cNvPr id="0" name=""/>
        <dsp:cNvSpPr/>
      </dsp:nvSpPr>
      <dsp:spPr>
        <a:xfrm>
          <a:off x="7316063" y="3464146"/>
          <a:ext cx="2681665" cy="7066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Approves Funding</a:t>
          </a:r>
        </a:p>
      </dsp:txBody>
      <dsp:txXfrm>
        <a:off x="7316063" y="3464146"/>
        <a:ext cx="2681665" cy="706607"/>
      </dsp:txXfrm>
    </dsp:sp>
    <dsp:sp modelId="{07BD493C-CFB5-47AF-A1D4-BED02718B1DC}">
      <dsp:nvSpPr>
        <dsp:cNvPr id="0" name=""/>
        <dsp:cNvSpPr/>
      </dsp:nvSpPr>
      <dsp:spPr>
        <a:xfrm>
          <a:off x="4117828" y="979320"/>
          <a:ext cx="2482455" cy="247878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US" sz="1400" kern="1200" dirty="0"/>
            <a:t>Interjurisdictional Committee on the Episcopacy</a:t>
          </a:r>
        </a:p>
      </dsp:txBody>
      <dsp:txXfrm>
        <a:off x="4614319" y="1227199"/>
        <a:ext cx="1489473" cy="1983029"/>
      </dsp:txXfrm>
    </dsp:sp>
    <dsp:sp modelId="{EAB6F23A-57D3-44FD-AB1D-783B5277BA7D}">
      <dsp:nvSpPr>
        <dsp:cNvPr id="0" name=""/>
        <dsp:cNvSpPr/>
      </dsp:nvSpPr>
      <dsp:spPr>
        <a:xfrm>
          <a:off x="1018767" y="932308"/>
          <a:ext cx="1119114" cy="111914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College of Bishops</a:t>
          </a:r>
        </a:p>
      </dsp:txBody>
      <dsp:txXfrm>
        <a:off x="1182657" y="1096202"/>
        <a:ext cx="791334" cy="791352"/>
      </dsp:txXfrm>
    </dsp:sp>
    <dsp:sp modelId="{BB2E39DB-5179-4B69-B18E-16E8CD08A899}">
      <dsp:nvSpPr>
        <dsp:cNvPr id="0" name=""/>
        <dsp:cNvSpPr/>
      </dsp:nvSpPr>
      <dsp:spPr>
        <a:xfrm>
          <a:off x="606020" y="1867959"/>
          <a:ext cx="549717" cy="54949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F94C818-214C-48E6-9431-FC5D55D49343}">
      <dsp:nvSpPr>
        <dsp:cNvPr id="0" name=""/>
        <dsp:cNvSpPr/>
      </dsp:nvSpPr>
      <dsp:spPr>
        <a:xfrm>
          <a:off x="2229720" y="1152447"/>
          <a:ext cx="319859" cy="31965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89499DA-7619-4445-8C17-DBB3F3A2A31E}">
      <dsp:nvSpPr>
        <dsp:cNvPr id="0" name=""/>
        <dsp:cNvSpPr/>
      </dsp:nvSpPr>
      <dsp:spPr>
        <a:xfrm>
          <a:off x="2110855" y="1600734"/>
          <a:ext cx="1119114" cy="111914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Juris. Episcopacy Committee</a:t>
          </a:r>
        </a:p>
      </dsp:txBody>
      <dsp:txXfrm>
        <a:off x="2274745" y="1764628"/>
        <a:ext cx="791334" cy="791352"/>
      </dsp:txXfrm>
    </dsp:sp>
    <dsp:sp modelId="{1C043BE7-35DA-4B64-B85B-551A56D5C9AF}">
      <dsp:nvSpPr>
        <dsp:cNvPr id="0" name=""/>
        <dsp:cNvSpPr/>
      </dsp:nvSpPr>
      <dsp:spPr>
        <a:xfrm>
          <a:off x="2227883" y="2788320"/>
          <a:ext cx="319859" cy="31965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80E51B1-AF1B-47CB-A38C-EBB7750477AF}">
      <dsp:nvSpPr>
        <dsp:cNvPr id="0" name=""/>
        <dsp:cNvSpPr/>
      </dsp:nvSpPr>
      <dsp:spPr>
        <a:xfrm>
          <a:off x="1038709" y="2240278"/>
          <a:ext cx="1119114" cy="111914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Financial Capacity of Juris</a:t>
          </a:r>
        </a:p>
      </dsp:txBody>
      <dsp:txXfrm>
        <a:off x="1202599" y="2404172"/>
        <a:ext cx="791334" cy="791352"/>
      </dsp:txXfrm>
    </dsp:sp>
    <dsp:sp modelId="{A9852810-AA4F-42F3-8CE1-CA33466CDCAC}">
      <dsp:nvSpPr>
        <dsp:cNvPr id="0" name=""/>
        <dsp:cNvSpPr/>
      </dsp:nvSpPr>
      <dsp:spPr>
        <a:xfrm>
          <a:off x="7620676" y="1126153"/>
          <a:ext cx="2062819" cy="20624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General Conference</a:t>
          </a:r>
        </a:p>
      </dsp:txBody>
      <dsp:txXfrm>
        <a:off x="7922769" y="1428191"/>
        <a:ext cx="1458633" cy="1458370"/>
      </dsp:txXfrm>
    </dsp:sp>
    <dsp:sp modelId="{EE74957E-1CF6-4574-8258-768D3DD51774}">
      <dsp:nvSpPr>
        <dsp:cNvPr id="0" name=""/>
        <dsp:cNvSpPr/>
      </dsp:nvSpPr>
      <dsp:spPr>
        <a:xfrm>
          <a:off x="663736" y="3464146"/>
          <a:ext cx="2681665" cy="7066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Assess Missional Needs and Capacity</a:t>
          </a:r>
        </a:p>
      </dsp:txBody>
      <dsp:txXfrm>
        <a:off x="663736" y="3464146"/>
        <a:ext cx="2681665" cy="706607"/>
      </dsp:txXfrm>
    </dsp:sp>
  </dsp:spTree>
</dsp:drawing>
</file>

<file path=ppt/diagrams/layout1.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352891-EC3D-4907-88BB-FF2F508B11F9}" type="datetimeFigureOut">
              <a:rPr lang="en-US" smtClean="0"/>
              <a:t>2/13/21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455192-6467-4657-8422-5278A2010D06}" type="slidenum">
              <a:rPr lang="en-US" smtClean="0"/>
              <a:t>‹#›</a:t>
            </a:fld>
            <a:endParaRPr lang="en-US"/>
          </a:p>
        </p:txBody>
      </p:sp>
    </p:spTree>
    <p:extLst>
      <p:ext uri="{BB962C8B-B14F-4D97-AF65-F5344CB8AC3E}">
        <p14:creationId xmlns:p14="http://schemas.microsoft.com/office/powerpoint/2010/main" val="160864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D9455192-6467-4657-8422-5278A2010D06}" type="slidenum">
              <a:rPr lang="en-US" smtClean="0"/>
              <a:t>1</a:t>
            </a:fld>
            <a:endParaRPr lang="en-US"/>
          </a:p>
        </p:txBody>
      </p:sp>
    </p:spTree>
    <p:extLst>
      <p:ext uri="{BB962C8B-B14F-4D97-AF65-F5344CB8AC3E}">
        <p14:creationId xmlns:p14="http://schemas.microsoft.com/office/powerpoint/2010/main" val="303678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During the 2016 General Conference of The United Methodist Church, 23 petitions included recommendations for changes to the formula used to determine the number of bishops within jurisdictional conferences and jurisdictional boundaries in the United States.</a:t>
            </a:r>
          </a:p>
          <a:p>
            <a:endParaRPr lang="en-US" dirty="0"/>
          </a:p>
        </p:txBody>
      </p:sp>
      <p:sp>
        <p:nvSpPr>
          <p:cNvPr id="4" name="Slide Number Placeholder 3"/>
          <p:cNvSpPr>
            <a:spLocks noGrp="1"/>
          </p:cNvSpPr>
          <p:nvPr>
            <p:ph type="sldNum" sz="quarter" idx="10"/>
          </p:nvPr>
        </p:nvSpPr>
        <p:spPr/>
        <p:txBody>
          <a:bodyPr/>
          <a:lstStyle/>
          <a:p>
            <a:fld id="{D9455192-6467-4657-8422-5278A2010D06}" type="slidenum">
              <a:rPr lang="en-US" smtClean="0"/>
              <a:t>2</a:t>
            </a:fld>
            <a:endParaRPr lang="en-US"/>
          </a:p>
        </p:txBody>
      </p:sp>
    </p:spTree>
    <p:extLst>
      <p:ext uri="{BB962C8B-B14F-4D97-AF65-F5344CB8AC3E}">
        <p14:creationId xmlns:p14="http://schemas.microsoft.com/office/powerpoint/2010/main" val="2374471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455192-6467-4657-8422-5278A2010D06}" type="slidenum">
              <a:rPr lang="en-US" smtClean="0"/>
              <a:t>3</a:t>
            </a:fld>
            <a:endParaRPr lang="en-US"/>
          </a:p>
        </p:txBody>
      </p:sp>
    </p:spTree>
    <p:extLst>
      <p:ext uri="{BB962C8B-B14F-4D97-AF65-F5344CB8AC3E}">
        <p14:creationId xmlns:p14="http://schemas.microsoft.com/office/powerpoint/2010/main" val="2666887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455192-6467-4657-8422-5278A2010D06}" type="slidenum">
              <a:rPr lang="en-US" smtClean="0"/>
              <a:t>4</a:t>
            </a:fld>
            <a:endParaRPr lang="en-US"/>
          </a:p>
        </p:txBody>
      </p:sp>
    </p:spTree>
    <p:extLst>
      <p:ext uri="{BB962C8B-B14F-4D97-AF65-F5344CB8AC3E}">
        <p14:creationId xmlns:p14="http://schemas.microsoft.com/office/powerpoint/2010/main" val="1434291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More flexibility for the near term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 Jurisdictional Conferences currently have the authority to determine the number, names, and boundaries of episcopal areas, subject to the General Conference's authority to fix a uniform basis for the election of bishops and provide funding for bishops so elected and the respective Colleges' of Bishops authority to arrange the plan of episcopal supervision (BOD 40; see also BOD 16 and 48, Judicial Council Decision 1312).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3. </a:t>
            </a:r>
            <a:r>
              <a:rPr lang="en-US" dirty="0"/>
              <a:t>Therefore, the number, assignment, focus and support of U.S. bishops is best identified within the jurisdiction where people better understand the missional strengths, challenges and opportunities.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General conference determines the number of positions to fund based upon the recommendation of the IJC.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5. Funding paragraph uses the term “entitled” and the number</a:t>
            </a:r>
            <a:r>
              <a:rPr lang="en-US" baseline="0" dirty="0"/>
              <a:t> appears in the funding paragraph.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How does </a:t>
            </a:r>
            <a:r>
              <a:rPr lang="en-US" baseline="0" dirty="0" err="1"/>
              <a:t>ijc</a:t>
            </a:r>
            <a:r>
              <a:rPr lang="en-US" baseline="0" dirty="0"/>
              <a:t>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What is role of finance committee? Of </a:t>
            </a:r>
            <a:r>
              <a:rPr lang="en-US" baseline="0" dirty="0" err="1"/>
              <a:t>gcaf</a:t>
            </a:r>
            <a:r>
              <a:rPr lang="en-US"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Is the minimum language just, shall be entitled to 5, and </a:t>
            </a:r>
            <a:r>
              <a:rPr lang="en-US" baseline="0" dirty="0" err="1"/>
              <a:t>ijc</a:t>
            </a:r>
            <a:r>
              <a:rPr lang="en-US" baseline="0" dirty="0"/>
              <a:t> may recommend more?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D9455192-6467-4657-8422-5278A2010D06}" type="slidenum">
              <a:rPr lang="en-US" smtClean="0"/>
              <a:t>5</a:t>
            </a:fld>
            <a:endParaRPr lang="en-US"/>
          </a:p>
        </p:txBody>
      </p:sp>
    </p:spTree>
    <p:extLst>
      <p:ext uri="{BB962C8B-B14F-4D97-AF65-F5344CB8AC3E}">
        <p14:creationId xmlns:p14="http://schemas.microsoft.com/office/powerpoint/2010/main" val="3762908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455192-6467-4657-8422-5278A2010D06}" type="slidenum">
              <a:rPr lang="en-US" smtClean="0"/>
              <a:t>6</a:t>
            </a:fld>
            <a:endParaRPr lang="en-US"/>
          </a:p>
        </p:txBody>
      </p:sp>
    </p:spTree>
    <p:extLst>
      <p:ext uri="{BB962C8B-B14F-4D97-AF65-F5344CB8AC3E}">
        <p14:creationId xmlns:p14="http://schemas.microsoft.com/office/powerpoint/2010/main" val="1351737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D9455192-6467-4657-8422-5278A2010D06}" type="slidenum">
              <a:rPr lang="en-US" smtClean="0"/>
              <a:t>7</a:t>
            </a:fld>
            <a:endParaRPr lang="en-US"/>
          </a:p>
        </p:txBody>
      </p:sp>
    </p:spTree>
    <p:extLst>
      <p:ext uri="{BB962C8B-B14F-4D97-AF65-F5344CB8AC3E}">
        <p14:creationId xmlns:p14="http://schemas.microsoft.com/office/powerpoint/2010/main" val="30367857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2/13/21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2/13/21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2/13/21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2/13/21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2/13/21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2/13/21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2/13/21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2/13/21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2/13/21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2/13/21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2/13/21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2/13/21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2/13/21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2/13/21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2/13/21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2/13/21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2/13/21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2/13/21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3" name="Picture 22">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25" name="Rectangle 24">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40510" y="2733709"/>
            <a:ext cx="7657792" cy="1373070"/>
          </a:xfrm>
        </p:spPr>
        <p:txBody>
          <a:bodyPr>
            <a:normAutofit/>
          </a:bodyPr>
          <a:lstStyle/>
          <a:p>
            <a:r>
              <a:rPr lang="en-US" sz="4600">
                <a:solidFill>
                  <a:srgbClr val="FFFFFF"/>
                </a:solidFill>
              </a:rPr>
              <a:t>Jurisdictional Study Committee </a:t>
            </a:r>
          </a:p>
        </p:txBody>
      </p:sp>
      <p:sp>
        <p:nvSpPr>
          <p:cNvPr id="3" name="Subtitle 2"/>
          <p:cNvSpPr>
            <a:spLocks noGrp="1"/>
          </p:cNvSpPr>
          <p:nvPr>
            <p:ph type="subTitle" idx="1"/>
          </p:nvPr>
        </p:nvSpPr>
        <p:spPr>
          <a:xfrm>
            <a:off x="1194150" y="5300969"/>
            <a:ext cx="7304152" cy="1117687"/>
          </a:xfrm>
        </p:spPr>
        <p:txBody>
          <a:bodyPr>
            <a:normAutofit lnSpcReduction="10000"/>
          </a:bodyPr>
          <a:lstStyle/>
          <a:p>
            <a:r>
              <a:rPr lang="en-US" dirty="0"/>
              <a:t>Report to the U.S. Jurisdictions</a:t>
            </a:r>
          </a:p>
          <a:p>
            <a:r>
              <a:rPr lang="en-US" dirty="0"/>
              <a:t>February 13, 2021</a:t>
            </a:r>
          </a:p>
          <a:p>
            <a:r>
              <a:rPr lang="en-US" dirty="0"/>
              <a:t>Fred Brewington, JSC Chair</a:t>
            </a:r>
          </a:p>
        </p:txBody>
      </p:sp>
    </p:spTree>
    <p:extLst>
      <p:ext uri="{BB962C8B-B14F-4D97-AF65-F5344CB8AC3E}">
        <p14:creationId xmlns:p14="http://schemas.microsoft.com/office/powerpoint/2010/main" val="253989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72" y="719666"/>
            <a:ext cx="9613861" cy="1080938"/>
          </a:xfrm>
        </p:spPr>
        <p:txBody>
          <a:bodyPr/>
          <a:lstStyle/>
          <a:p>
            <a:r>
              <a:rPr lang="en-US" dirty="0"/>
              <a:t>Creation</a:t>
            </a:r>
          </a:p>
        </p:txBody>
      </p:sp>
      <p:graphicFrame>
        <p:nvGraphicFramePr>
          <p:cNvPr id="3" name="Diagram 2"/>
          <p:cNvGraphicFramePr/>
          <p:nvPr>
            <p:extLst>
              <p:ext uri="{D42A27DB-BD31-4B8C-83A1-F6EECF244321}">
                <p14:modId xmlns:p14="http://schemas.microsoft.com/office/powerpoint/2010/main" val="575140312"/>
              </p:ext>
            </p:extLst>
          </p:nvPr>
        </p:nvGraphicFramePr>
        <p:xfrm>
          <a:off x="233479" y="1800604"/>
          <a:ext cx="9285970" cy="48212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9918733" y="4099661"/>
            <a:ext cx="1532462" cy="923330"/>
          </a:xfrm>
          <a:prstGeom prst="rect">
            <a:avLst/>
          </a:prstGeom>
          <a:noFill/>
        </p:spPr>
        <p:txBody>
          <a:bodyPr wrap="square" rtlCol="0">
            <a:spAutoFit/>
          </a:bodyPr>
          <a:lstStyle/>
          <a:p>
            <a:r>
              <a:rPr lang="en-US" dirty="0"/>
              <a:t>2020 General Conference </a:t>
            </a:r>
          </a:p>
        </p:txBody>
      </p:sp>
    </p:spTree>
    <p:extLst>
      <p:ext uri="{BB962C8B-B14F-4D97-AF65-F5344CB8AC3E}">
        <p14:creationId xmlns:p14="http://schemas.microsoft.com/office/powerpoint/2010/main" val="934835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Membership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59992210"/>
              </p:ext>
            </p:extLst>
          </p:nvPr>
        </p:nvGraphicFramePr>
        <p:xfrm>
          <a:off x="248281" y="2160704"/>
          <a:ext cx="11693205" cy="4208465"/>
        </p:xfrm>
        <a:graphic>
          <a:graphicData uri="http://schemas.openxmlformats.org/drawingml/2006/table">
            <a:tbl>
              <a:tblPr firstRow="1" bandRow="1">
                <a:tableStyleId>{5C22544A-7EE6-4342-B048-85BDC9FD1C3A}</a:tableStyleId>
              </a:tblPr>
              <a:tblGrid>
                <a:gridCol w="2159528">
                  <a:extLst>
                    <a:ext uri="{9D8B030D-6E8A-4147-A177-3AD203B41FA5}">
                      <a16:colId xmlns:a16="http://schemas.microsoft.com/office/drawing/2014/main" val="20000"/>
                    </a:ext>
                  </a:extLst>
                </a:gridCol>
                <a:gridCol w="2820089">
                  <a:extLst>
                    <a:ext uri="{9D8B030D-6E8A-4147-A177-3AD203B41FA5}">
                      <a16:colId xmlns:a16="http://schemas.microsoft.com/office/drawing/2014/main" val="20001"/>
                    </a:ext>
                  </a:extLst>
                </a:gridCol>
                <a:gridCol w="3524532">
                  <a:extLst>
                    <a:ext uri="{9D8B030D-6E8A-4147-A177-3AD203B41FA5}">
                      <a16:colId xmlns:a16="http://schemas.microsoft.com/office/drawing/2014/main" val="20002"/>
                    </a:ext>
                  </a:extLst>
                </a:gridCol>
                <a:gridCol w="3189056">
                  <a:extLst>
                    <a:ext uri="{9D8B030D-6E8A-4147-A177-3AD203B41FA5}">
                      <a16:colId xmlns:a16="http://schemas.microsoft.com/office/drawing/2014/main" val="20003"/>
                    </a:ext>
                  </a:extLst>
                </a:gridCol>
              </a:tblGrid>
              <a:tr h="748294">
                <a:tc>
                  <a:txBody>
                    <a:bodyPr/>
                    <a:lstStyle/>
                    <a:p>
                      <a:pPr algn="ctr"/>
                      <a:r>
                        <a:rPr lang="en-US" sz="2800"/>
                        <a:t>Jurisdiction</a:t>
                      </a:r>
                      <a:endParaRPr lang="en-US" sz="2800" dirty="0"/>
                    </a:p>
                  </a:txBody>
                  <a:tcPr/>
                </a:tc>
                <a:tc>
                  <a:txBody>
                    <a:bodyPr/>
                    <a:lstStyle/>
                    <a:p>
                      <a:pPr algn="ctr"/>
                      <a:r>
                        <a:rPr lang="en-US" sz="2800"/>
                        <a:t>Bishop</a:t>
                      </a:r>
                      <a:endParaRPr lang="en-US" sz="2800" dirty="0"/>
                    </a:p>
                  </a:txBody>
                  <a:tcPr/>
                </a:tc>
                <a:tc>
                  <a:txBody>
                    <a:bodyPr/>
                    <a:lstStyle/>
                    <a:p>
                      <a:pPr algn="ctr"/>
                      <a:r>
                        <a:rPr lang="en-US" sz="2800"/>
                        <a:t>Clergy</a:t>
                      </a:r>
                      <a:endParaRPr lang="en-US" sz="2800" dirty="0"/>
                    </a:p>
                  </a:txBody>
                  <a:tcPr/>
                </a:tc>
                <a:tc>
                  <a:txBody>
                    <a:bodyPr/>
                    <a:lstStyle/>
                    <a:p>
                      <a:pPr algn="ctr"/>
                      <a:r>
                        <a:rPr lang="en-US" sz="2800"/>
                        <a:t>Laity</a:t>
                      </a:r>
                      <a:endParaRPr lang="en-US" sz="2800" dirty="0"/>
                    </a:p>
                  </a:txBody>
                  <a:tcPr/>
                </a:tc>
                <a:extLst>
                  <a:ext uri="{0D108BD9-81ED-4DB2-BD59-A6C34878D82A}">
                    <a16:rowId xmlns:a16="http://schemas.microsoft.com/office/drawing/2014/main" val="10000"/>
                  </a:ext>
                </a:extLst>
              </a:tr>
              <a:tr h="554102">
                <a:tc>
                  <a:txBody>
                    <a:bodyPr/>
                    <a:lstStyle/>
                    <a:p>
                      <a:pPr algn="ctr"/>
                      <a:r>
                        <a:rPr lang="en-US" sz="2800"/>
                        <a:t>NCJ</a:t>
                      </a:r>
                      <a:endParaRPr lang="en-US" sz="2800" dirty="0"/>
                    </a:p>
                  </a:txBody>
                  <a:tcPr/>
                </a:tc>
                <a:tc>
                  <a:txBody>
                    <a:bodyPr/>
                    <a:lstStyle/>
                    <a:p>
                      <a:r>
                        <a:rPr lang="en-US" sz="2800"/>
                        <a:t>Frank Beard</a:t>
                      </a:r>
                      <a:endParaRPr lang="en-US" sz="2800" dirty="0"/>
                    </a:p>
                  </a:txBody>
                  <a:tcPr/>
                </a:tc>
                <a:tc>
                  <a:txBody>
                    <a:bodyPr/>
                    <a:lstStyle/>
                    <a:p>
                      <a:r>
                        <a:rPr lang="en-US" sz="2800"/>
                        <a:t>Joy Barrett</a:t>
                      </a:r>
                      <a:endParaRPr lang="en-US" sz="2800" dirty="0"/>
                    </a:p>
                  </a:txBody>
                  <a:tcPr/>
                </a:tc>
                <a:tc>
                  <a:txBody>
                    <a:bodyPr/>
                    <a:lstStyle/>
                    <a:p>
                      <a:r>
                        <a:rPr lang="en-US" sz="2800"/>
                        <a:t>Lonnie Chafin</a:t>
                      </a:r>
                      <a:endParaRPr lang="en-US" sz="2800" dirty="0"/>
                    </a:p>
                  </a:txBody>
                  <a:tcPr/>
                </a:tc>
                <a:extLst>
                  <a:ext uri="{0D108BD9-81ED-4DB2-BD59-A6C34878D82A}">
                    <a16:rowId xmlns:a16="http://schemas.microsoft.com/office/drawing/2014/main" val="10001"/>
                  </a:ext>
                </a:extLst>
              </a:tr>
              <a:tr h="554102">
                <a:tc>
                  <a:txBody>
                    <a:bodyPr/>
                    <a:lstStyle/>
                    <a:p>
                      <a:pPr algn="ctr"/>
                      <a:r>
                        <a:rPr lang="en-US" sz="2800"/>
                        <a:t>NEJ</a:t>
                      </a:r>
                      <a:endParaRPr lang="en-US" sz="2800" dirty="0"/>
                    </a:p>
                  </a:txBody>
                  <a:tcPr/>
                </a:tc>
                <a:tc>
                  <a:txBody>
                    <a:bodyPr/>
                    <a:lstStyle/>
                    <a:p>
                      <a:r>
                        <a:rPr lang="en-US" sz="2800"/>
                        <a:t>John Schol</a:t>
                      </a:r>
                      <a:endParaRPr lang="en-US" sz="2800" dirty="0"/>
                    </a:p>
                  </a:txBody>
                  <a:tcPr/>
                </a:tc>
                <a:tc>
                  <a:txBody>
                    <a:bodyPr/>
                    <a:lstStyle/>
                    <a:p>
                      <a:r>
                        <a:rPr lang="en-US" sz="2800"/>
                        <a:t>Denise Smartt</a:t>
                      </a:r>
                      <a:r>
                        <a:rPr lang="en-US" sz="2800" baseline="0"/>
                        <a:t> Sears</a:t>
                      </a:r>
                      <a:endParaRPr lang="en-US" sz="2800" dirty="0"/>
                    </a:p>
                  </a:txBody>
                  <a:tcPr/>
                </a:tc>
                <a:tc>
                  <a:txBody>
                    <a:bodyPr/>
                    <a:lstStyle/>
                    <a:p>
                      <a:r>
                        <a:rPr lang="en-US" sz="2800"/>
                        <a:t>Lorene Wilbur</a:t>
                      </a:r>
                      <a:endParaRPr lang="en-US" sz="2800" dirty="0"/>
                    </a:p>
                  </a:txBody>
                  <a:tcPr/>
                </a:tc>
                <a:extLst>
                  <a:ext uri="{0D108BD9-81ED-4DB2-BD59-A6C34878D82A}">
                    <a16:rowId xmlns:a16="http://schemas.microsoft.com/office/drawing/2014/main" val="10002"/>
                  </a:ext>
                </a:extLst>
              </a:tr>
              <a:tr h="625779">
                <a:tc>
                  <a:txBody>
                    <a:bodyPr/>
                    <a:lstStyle/>
                    <a:p>
                      <a:pPr algn="ctr"/>
                      <a:r>
                        <a:rPr lang="en-US" sz="2800"/>
                        <a:t>SCJ</a:t>
                      </a:r>
                      <a:endParaRPr lang="en-US" sz="2800" dirty="0"/>
                    </a:p>
                  </a:txBody>
                  <a:tcPr/>
                </a:tc>
                <a:tc>
                  <a:txBody>
                    <a:bodyPr/>
                    <a:lstStyle/>
                    <a:p>
                      <a:r>
                        <a:rPr lang="en-US" sz="2800"/>
                        <a:t>Cynthia Harvey</a:t>
                      </a:r>
                      <a:endParaRPr lang="en-US" sz="2800" dirty="0"/>
                    </a:p>
                  </a:txBody>
                  <a:tcPr/>
                </a:tc>
                <a:tc>
                  <a:txBody>
                    <a:bodyPr/>
                    <a:lstStyle/>
                    <a:p>
                      <a:r>
                        <a:rPr lang="en-US" sz="2800"/>
                        <a:t>Elijah Stansell</a:t>
                      </a:r>
                      <a:endParaRPr lang="en-US" sz="2800" dirty="0"/>
                    </a:p>
                  </a:txBody>
                  <a:tcPr/>
                </a:tc>
                <a:tc>
                  <a:txBody>
                    <a:bodyPr/>
                    <a:lstStyle/>
                    <a:p>
                      <a:r>
                        <a:rPr lang="en-US" sz="2800"/>
                        <a:t>Susan Brumbaugh</a:t>
                      </a:r>
                      <a:endParaRPr lang="en-US" sz="2800" dirty="0"/>
                    </a:p>
                  </a:txBody>
                  <a:tcPr/>
                </a:tc>
                <a:extLst>
                  <a:ext uri="{0D108BD9-81ED-4DB2-BD59-A6C34878D82A}">
                    <a16:rowId xmlns:a16="http://schemas.microsoft.com/office/drawing/2014/main" val="10003"/>
                  </a:ext>
                </a:extLst>
              </a:tr>
              <a:tr h="554102">
                <a:tc>
                  <a:txBody>
                    <a:bodyPr/>
                    <a:lstStyle/>
                    <a:p>
                      <a:pPr algn="ctr"/>
                      <a:r>
                        <a:rPr lang="en-US" sz="2800"/>
                        <a:t>SEJ</a:t>
                      </a:r>
                      <a:endParaRPr lang="en-US" sz="2800" dirty="0"/>
                    </a:p>
                  </a:txBody>
                  <a:tcPr/>
                </a:tc>
                <a:tc>
                  <a:txBody>
                    <a:bodyPr/>
                    <a:lstStyle/>
                    <a:p>
                      <a:r>
                        <a:rPr lang="en-US" sz="2800"/>
                        <a:t>James Swanson</a:t>
                      </a:r>
                      <a:endParaRPr lang="en-US" sz="2800" dirty="0"/>
                    </a:p>
                  </a:txBody>
                  <a:tcPr/>
                </a:tc>
                <a:tc>
                  <a:txBody>
                    <a:bodyPr/>
                    <a:lstStyle/>
                    <a:p>
                      <a:r>
                        <a:rPr lang="en-US" sz="2800"/>
                        <a:t>Susan Leonard Ray</a:t>
                      </a:r>
                      <a:endParaRPr lang="en-US" sz="2800" dirty="0"/>
                    </a:p>
                  </a:txBody>
                  <a:tcPr/>
                </a:tc>
                <a:tc>
                  <a:txBody>
                    <a:bodyPr/>
                    <a:lstStyle/>
                    <a:p>
                      <a:r>
                        <a:rPr lang="en-US" sz="2800"/>
                        <a:t>Del Holley</a:t>
                      </a:r>
                      <a:endParaRPr lang="en-US" sz="2800" dirty="0"/>
                    </a:p>
                  </a:txBody>
                  <a:tcPr/>
                </a:tc>
                <a:extLst>
                  <a:ext uri="{0D108BD9-81ED-4DB2-BD59-A6C34878D82A}">
                    <a16:rowId xmlns:a16="http://schemas.microsoft.com/office/drawing/2014/main" val="10004"/>
                  </a:ext>
                </a:extLst>
              </a:tr>
              <a:tr h="586043">
                <a:tc>
                  <a:txBody>
                    <a:bodyPr/>
                    <a:lstStyle/>
                    <a:p>
                      <a:pPr algn="ctr"/>
                      <a:r>
                        <a:rPr lang="en-US" sz="2800"/>
                        <a:t>W</a:t>
                      </a:r>
                      <a:endParaRPr lang="en-US" sz="2800" dirty="0"/>
                    </a:p>
                  </a:txBody>
                  <a:tcPr/>
                </a:tc>
                <a:tc>
                  <a:txBody>
                    <a:bodyPr/>
                    <a:lstStyle/>
                    <a:p>
                      <a:r>
                        <a:rPr lang="en-US" sz="2800"/>
                        <a:t>Warner Brown</a:t>
                      </a:r>
                      <a:endParaRPr lang="en-US" sz="2800" dirty="0"/>
                    </a:p>
                  </a:txBody>
                  <a:tcPr/>
                </a:tc>
                <a:tc>
                  <a:txBody>
                    <a:bodyPr/>
                    <a:lstStyle/>
                    <a:p>
                      <a:r>
                        <a:rPr lang="en-US" sz="2800"/>
                        <a:t>Jeremy Smith</a:t>
                      </a:r>
                      <a:endParaRPr lang="en-US" sz="2800" dirty="0"/>
                    </a:p>
                  </a:txBody>
                  <a:tcPr/>
                </a:tc>
                <a:tc>
                  <a:txBody>
                    <a:bodyPr/>
                    <a:lstStyle/>
                    <a:p>
                      <a:r>
                        <a:rPr lang="en-US" sz="2800"/>
                        <a:t>Kristina Gonzalez</a:t>
                      </a:r>
                      <a:endParaRPr lang="en-US" sz="2800" dirty="0"/>
                    </a:p>
                  </a:txBody>
                  <a:tcPr/>
                </a:tc>
                <a:extLst>
                  <a:ext uri="{0D108BD9-81ED-4DB2-BD59-A6C34878D82A}">
                    <a16:rowId xmlns:a16="http://schemas.microsoft.com/office/drawing/2014/main" val="10005"/>
                  </a:ext>
                </a:extLst>
              </a:tr>
              <a:tr h="586043">
                <a:tc>
                  <a:txBody>
                    <a:bodyPr/>
                    <a:lstStyle/>
                    <a:p>
                      <a:pPr algn="ctr"/>
                      <a:r>
                        <a:rPr lang="en-US" sz="2800"/>
                        <a:t>Chair</a:t>
                      </a:r>
                      <a:endParaRPr lang="en-US" sz="2800" dirty="0"/>
                    </a:p>
                  </a:txBody>
                  <a:tcPr/>
                </a:tc>
                <a:tc>
                  <a:txBody>
                    <a:bodyPr/>
                    <a:lstStyle/>
                    <a:p>
                      <a:endParaRPr lang="en-US" sz="2800" dirty="0"/>
                    </a:p>
                  </a:txBody>
                  <a:tcPr/>
                </a:tc>
                <a:tc>
                  <a:txBody>
                    <a:bodyPr/>
                    <a:lstStyle/>
                    <a:p>
                      <a:endParaRPr lang="en-US" sz="2800" dirty="0"/>
                    </a:p>
                  </a:txBody>
                  <a:tcPr/>
                </a:tc>
                <a:tc>
                  <a:txBody>
                    <a:bodyPr/>
                    <a:lstStyle/>
                    <a:p>
                      <a:r>
                        <a:rPr lang="en-US" sz="2800"/>
                        <a:t>Fred Brewington</a:t>
                      </a:r>
                      <a:endParaRPr lang="en-US" sz="28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26212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Mission Statement</a:t>
            </a:r>
          </a:p>
        </p:txBody>
      </p:sp>
      <p:sp>
        <p:nvSpPr>
          <p:cNvPr id="3" name="Content Placeholder 2"/>
          <p:cNvSpPr>
            <a:spLocks noGrp="1"/>
          </p:cNvSpPr>
          <p:nvPr>
            <p:ph idx="1"/>
          </p:nvPr>
        </p:nvSpPr>
        <p:spPr>
          <a:xfrm>
            <a:off x="910435" y="2445875"/>
            <a:ext cx="9613861" cy="3599316"/>
          </a:xfrm>
        </p:spPr>
        <p:txBody>
          <a:bodyPr>
            <a:noAutofit/>
          </a:bodyPr>
          <a:lstStyle/>
          <a:p>
            <a:pPr marL="0" indent="0">
              <a:buNone/>
            </a:pPr>
            <a:r>
              <a:rPr lang="en-US" sz="3200" dirty="0"/>
              <a:t>“The Jurisdictional Study Committee will examine the </a:t>
            </a:r>
            <a:r>
              <a:rPr lang="en-US" sz="3200" b="1" u="sng" dirty="0"/>
              <a:t>current realities</a:t>
            </a:r>
            <a:r>
              <a:rPr lang="en-US" sz="3200" dirty="0"/>
              <a:t> and </a:t>
            </a:r>
            <a:r>
              <a:rPr lang="en-US" sz="3200" b="1" u="sng" dirty="0"/>
              <a:t>missional needs</a:t>
            </a:r>
            <a:r>
              <a:rPr lang="en-US" sz="3200" dirty="0"/>
              <a:t> of the UMC for the 21</a:t>
            </a:r>
            <a:r>
              <a:rPr lang="en-US" sz="3200" baseline="30000" dirty="0"/>
              <a:t>st</a:t>
            </a:r>
            <a:r>
              <a:rPr lang="en-US" sz="3200" dirty="0"/>
              <a:t> century and recommend a process to </a:t>
            </a:r>
            <a:r>
              <a:rPr lang="en-US" sz="3200" b="1" u="sng" dirty="0"/>
              <a:t>determine the number</a:t>
            </a:r>
            <a:r>
              <a:rPr lang="en-US" sz="3200" dirty="0"/>
              <a:t> and boundaries </a:t>
            </a:r>
            <a:r>
              <a:rPr lang="en-US" sz="3200" b="1" u="sng" dirty="0"/>
              <a:t>of</a:t>
            </a:r>
            <a:r>
              <a:rPr lang="en-US" sz="3200" dirty="0"/>
              <a:t> the jurisdictions and </a:t>
            </a:r>
            <a:r>
              <a:rPr lang="en-US" sz="3200" b="1" u="sng" dirty="0"/>
              <a:t>episcopal areas</a:t>
            </a:r>
            <a:r>
              <a:rPr lang="en-US" sz="3200" dirty="0"/>
              <a:t> </a:t>
            </a:r>
            <a:r>
              <a:rPr lang="en-US" sz="3200" b="1" u="sng" dirty="0"/>
              <a:t>that align with the missional priorities and common purpose of the UMC so that we live out the call of Christ as people committed to be in the Connection.</a:t>
            </a:r>
            <a:r>
              <a:rPr lang="en-US" sz="3200" dirty="0"/>
              <a:t>”</a:t>
            </a:r>
          </a:p>
        </p:txBody>
      </p:sp>
    </p:spTree>
    <p:extLst>
      <p:ext uri="{BB962C8B-B14F-4D97-AF65-F5344CB8AC3E}">
        <p14:creationId xmlns:p14="http://schemas.microsoft.com/office/powerpoint/2010/main" val="2384138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171" y="760903"/>
            <a:ext cx="9229256" cy="1080938"/>
          </a:xfrm>
        </p:spPr>
        <p:txBody>
          <a:bodyPr/>
          <a:lstStyle/>
          <a:p>
            <a:r>
              <a:rPr lang="en-US" dirty="0"/>
              <a:t>How it would work</a:t>
            </a:r>
          </a:p>
        </p:txBody>
      </p:sp>
      <p:graphicFrame>
        <p:nvGraphicFramePr>
          <p:cNvPr id="3" name="Diagram 2"/>
          <p:cNvGraphicFramePr/>
          <p:nvPr>
            <p:extLst>
              <p:ext uri="{D42A27DB-BD31-4B8C-83A1-F6EECF244321}">
                <p14:modId xmlns:p14="http://schemas.microsoft.com/office/powerpoint/2010/main" val="1706476389"/>
              </p:ext>
            </p:extLst>
          </p:nvPr>
        </p:nvGraphicFramePr>
        <p:xfrm>
          <a:off x="339115" y="2057960"/>
          <a:ext cx="10688186" cy="45668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7879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28" name="Picture 15">
            <a:extLst>
              <a:ext uri="{FF2B5EF4-FFF2-40B4-BE49-F238E27FC236}">
                <a16:creationId xmlns:a16="http://schemas.microsoft.com/office/drawing/2014/main" id="{D0A05B0B-A1F8-4ABC-9717-C155761FF2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29" name="Picture 17">
            <a:extLst>
              <a:ext uri="{FF2B5EF4-FFF2-40B4-BE49-F238E27FC236}">
                <a16:creationId xmlns:a16="http://schemas.microsoft.com/office/drawing/2014/main" id="{48FDEB09-6B0C-49C9-927F-ECF8837819B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30" name="Rectangle 19">
            <a:extLst>
              <a:ext uri="{FF2B5EF4-FFF2-40B4-BE49-F238E27FC236}">
                <a16:creationId xmlns:a16="http://schemas.microsoft.com/office/drawing/2014/main" id="{6015B1C5-64E4-4E09-813B-B359344B51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descr="A close - up of a document&#10;&#10;Description automatically generated with low confidence">
            <a:extLst>
              <a:ext uri="{FF2B5EF4-FFF2-40B4-BE49-F238E27FC236}">
                <a16:creationId xmlns:a16="http://schemas.microsoft.com/office/drawing/2014/main" id="{0460FA11-BB7F-4351-B65F-85BEF753A31E}"/>
              </a:ext>
            </a:extLst>
          </p:cNvPr>
          <p:cNvPicPr>
            <a:picLocks noChangeAspect="1"/>
          </p:cNvPicPr>
          <p:nvPr/>
        </p:nvPicPr>
        <p:blipFill rotWithShape="1">
          <a:blip r:embed="rId5"/>
          <a:srcRect t="12427" r="3" b="7604"/>
          <a:stretch/>
        </p:blipFill>
        <p:spPr>
          <a:xfrm>
            <a:off x="6178024" y="355599"/>
            <a:ext cx="5692244" cy="5892801"/>
          </a:xfrm>
          <a:prstGeom prst="rect">
            <a:avLst/>
          </a:prstGeom>
          <a:ln>
            <a:noFill/>
          </a:ln>
          <a:effectLst>
            <a:outerShdw blurRad="76200" dist="63500" dir="5040000" algn="tl" rotWithShape="0">
              <a:srgbClr val="000000">
                <a:alpha val="41000"/>
              </a:srgbClr>
            </a:outerShdw>
          </a:effectLst>
        </p:spPr>
      </p:pic>
      <p:pic>
        <p:nvPicPr>
          <p:cNvPr id="9" name="Picture 8" descr="Text&#10;&#10;Description automatically generated">
            <a:extLst>
              <a:ext uri="{FF2B5EF4-FFF2-40B4-BE49-F238E27FC236}">
                <a16:creationId xmlns:a16="http://schemas.microsoft.com/office/drawing/2014/main" id="{A79527DC-5415-4E09-A9E4-5FAC27A5BBCD}"/>
              </a:ext>
            </a:extLst>
          </p:cNvPr>
          <p:cNvPicPr>
            <a:picLocks noChangeAspect="1"/>
          </p:cNvPicPr>
          <p:nvPr/>
        </p:nvPicPr>
        <p:blipFill rotWithShape="1">
          <a:blip r:embed="rId6"/>
          <a:srcRect t="8227" r="3" b="11804"/>
          <a:stretch/>
        </p:blipFill>
        <p:spPr>
          <a:xfrm>
            <a:off x="321733" y="355598"/>
            <a:ext cx="5692244" cy="5892801"/>
          </a:xfrm>
          <a:prstGeom prst="rect">
            <a:avLst/>
          </a:prstGeom>
          <a:ln>
            <a:noFill/>
          </a:ln>
          <a:effectLst>
            <a:outerShdw blurRad="76200" dist="63500" dir="5040000" algn="tl" rotWithShape="0">
              <a:srgbClr val="000000">
                <a:alpha val="41000"/>
              </a:srgbClr>
            </a:outerShdw>
          </a:effectLst>
        </p:spPr>
      </p:pic>
      <p:pic>
        <p:nvPicPr>
          <p:cNvPr id="131" name="Picture 21">
            <a:extLst>
              <a:ext uri="{FF2B5EF4-FFF2-40B4-BE49-F238E27FC236}">
                <a16:creationId xmlns:a16="http://schemas.microsoft.com/office/drawing/2014/main" id="{84A68C73-8545-42BD-A77A-92A31E7D87C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32" name="Rectangle 23">
            <a:extLst>
              <a:ext uri="{FF2B5EF4-FFF2-40B4-BE49-F238E27FC236}">
                <a16:creationId xmlns:a16="http://schemas.microsoft.com/office/drawing/2014/main" id="{16C2737A-D2FC-4B81-BDD3-E79750DFC8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4382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40510" y="2733709"/>
            <a:ext cx="7657792" cy="1373070"/>
          </a:xfrm>
        </p:spPr>
        <p:txBody>
          <a:bodyPr>
            <a:normAutofit/>
          </a:bodyPr>
          <a:lstStyle/>
          <a:p>
            <a:r>
              <a:rPr lang="en-US" sz="4600" dirty="0">
                <a:solidFill>
                  <a:srgbClr val="FFFFFF"/>
                </a:solidFill>
              </a:rPr>
              <a:t>Jurisdictional Study Committee </a:t>
            </a:r>
          </a:p>
        </p:txBody>
      </p:sp>
      <p:sp>
        <p:nvSpPr>
          <p:cNvPr id="5" name="Subtitle 4">
            <a:extLst>
              <a:ext uri="{FF2B5EF4-FFF2-40B4-BE49-F238E27FC236}">
                <a16:creationId xmlns:a16="http://schemas.microsoft.com/office/drawing/2014/main" id="{0314D838-C125-4E66-B690-EDD69C62538A}"/>
              </a:ext>
            </a:extLst>
          </p:cNvPr>
          <p:cNvSpPr>
            <a:spLocks noGrp="1"/>
          </p:cNvSpPr>
          <p:nvPr>
            <p:ph type="subTitle" idx="1"/>
          </p:nvPr>
        </p:nvSpPr>
        <p:spPr>
          <a:xfrm>
            <a:off x="9315449" y="2755774"/>
            <a:ext cx="2036041" cy="1373070"/>
          </a:xfrm>
        </p:spPr>
        <p:txBody>
          <a:bodyPr>
            <a:noAutofit/>
          </a:bodyPr>
          <a:lstStyle/>
          <a:p>
            <a:pPr algn="l"/>
            <a:r>
              <a:rPr lang="en-US" sz="4600" dirty="0"/>
              <a:t>Thank</a:t>
            </a:r>
          </a:p>
          <a:p>
            <a:pPr algn="l"/>
            <a:r>
              <a:rPr lang="en-US" sz="4600" dirty="0"/>
              <a:t>You</a:t>
            </a:r>
          </a:p>
        </p:txBody>
      </p:sp>
    </p:spTree>
    <p:extLst>
      <p:ext uri="{BB962C8B-B14F-4D97-AF65-F5344CB8AC3E}">
        <p14:creationId xmlns:p14="http://schemas.microsoft.com/office/powerpoint/2010/main" val="185201987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2447</TotalTime>
  <Words>435</Words>
  <Application>Microsoft Macintosh PowerPoint</Application>
  <PresentationFormat>Widescreen</PresentationFormat>
  <Paragraphs>70</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Trebuchet MS</vt:lpstr>
      <vt:lpstr>Berlin</vt:lpstr>
      <vt:lpstr>Jurisdictional Study Committee </vt:lpstr>
      <vt:lpstr>Creation</vt:lpstr>
      <vt:lpstr>Membership</vt:lpstr>
      <vt:lpstr>Our Mission Statement</vt:lpstr>
      <vt:lpstr>How it would work</vt:lpstr>
      <vt:lpstr>PowerPoint Presentation</vt:lpstr>
      <vt:lpstr>Jurisdictional Study Committee </vt:lpstr>
    </vt:vector>
  </TitlesOfParts>
  <Company>UMCNIC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Interim Report</dc:title>
  <dc:creator>Lonnie Chafin</dc:creator>
  <cp:lastModifiedBy>cindy caldwell</cp:lastModifiedBy>
  <cp:revision>64</cp:revision>
  <dcterms:created xsi:type="dcterms:W3CDTF">2019-04-03T16:17:28Z</dcterms:created>
  <dcterms:modified xsi:type="dcterms:W3CDTF">2021-02-13T21:37:45Z</dcterms:modified>
</cp:coreProperties>
</file>